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Lst>
  <p:notesMasterIdLst>
    <p:notesMasterId r:id="rId15"/>
  </p:notesMasterIdLst>
  <p:handoutMasterIdLst>
    <p:handoutMasterId r:id="rId16"/>
  </p:handoutMasterIdLst>
  <p:sldIdLst>
    <p:sldId id="256" r:id="rId3"/>
    <p:sldId id="332" r:id="rId4"/>
    <p:sldId id="339" r:id="rId5"/>
    <p:sldId id="334" r:id="rId6"/>
    <p:sldId id="337" r:id="rId7"/>
    <p:sldId id="340" r:id="rId8"/>
    <p:sldId id="341" r:id="rId9"/>
    <p:sldId id="333" r:id="rId10"/>
    <p:sldId id="320" r:id="rId11"/>
    <p:sldId id="328" r:id="rId12"/>
    <p:sldId id="335" r:id="rId13"/>
    <p:sldId id="336" r:id="rId1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3C86"/>
    <a:srgbClr val="0066FF"/>
    <a:srgbClr val="444444"/>
    <a:srgbClr val="E7EBF5"/>
    <a:srgbClr val="E4E9F0"/>
    <a:srgbClr val="EAF5F6"/>
    <a:srgbClr val="808080"/>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89" autoAdjust="0"/>
    <p:restoredTop sz="75740" autoAdjust="0"/>
  </p:normalViewPr>
  <p:slideViewPr>
    <p:cSldViewPr>
      <p:cViewPr>
        <p:scale>
          <a:sx n="80" d="100"/>
          <a:sy n="80" d="100"/>
        </p:scale>
        <p:origin x="-762" y="-708"/>
      </p:cViewPr>
      <p:guideLst>
        <p:guide orient="horz" pos="2160"/>
        <p:guide pos="2880"/>
      </p:guideLst>
    </p:cSldViewPr>
  </p:slideViewPr>
  <p:outlineViewPr>
    <p:cViewPr>
      <p:scale>
        <a:sx n="33" d="100"/>
        <a:sy n="33" d="100"/>
      </p:scale>
      <p:origin x="42" y="889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1" d="100"/>
          <a:sy n="71" d="100"/>
        </p:scale>
        <p:origin x="-2790"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ru-RU"/>
          </a:p>
        </p:txBody>
      </p:sp>
      <p:sp>
        <p:nvSpPr>
          <p:cNvPr id="71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ru-RU"/>
          </a:p>
        </p:txBody>
      </p:sp>
      <p:sp>
        <p:nvSpPr>
          <p:cNvPr id="71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ru-RU"/>
          </a:p>
        </p:txBody>
      </p:sp>
      <p:sp>
        <p:nvSpPr>
          <p:cNvPr id="71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67990AC-5CCE-471E-95F1-DC42E22511F8}" type="slidenum">
              <a:rPr lang="ru-RU"/>
              <a:pPr>
                <a:defRPr/>
              </a:pPr>
              <a:t>‹nr.›</a:t>
            </a:fld>
            <a:endParaRPr lang="ru-RU"/>
          </a:p>
        </p:txBody>
      </p:sp>
    </p:spTree>
    <p:extLst>
      <p:ext uri="{BB962C8B-B14F-4D97-AF65-F5344CB8AC3E}">
        <p14:creationId xmlns:p14="http://schemas.microsoft.com/office/powerpoint/2010/main" xmlns="" val="23683937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2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ru-RU"/>
          </a:p>
        </p:txBody>
      </p:sp>
      <p:sp>
        <p:nvSpPr>
          <p:cNvPr id="1628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ru-RU"/>
          </a:p>
        </p:txBody>
      </p:sp>
      <p:sp>
        <p:nvSpPr>
          <p:cNvPr id="276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628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Click to edit Master text styles</a:t>
            </a:r>
          </a:p>
          <a:p>
            <a:pPr lvl="1"/>
            <a:r>
              <a:rPr lang="ru-RU" noProof="0" smtClean="0"/>
              <a:t>Second level</a:t>
            </a:r>
          </a:p>
          <a:p>
            <a:pPr lvl="2"/>
            <a:r>
              <a:rPr lang="ru-RU" noProof="0" smtClean="0"/>
              <a:t>Third level</a:t>
            </a:r>
          </a:p>
          <a:p>
            <a:pPr lvl="3"/>
            <a:r>
              <a:rPr lang="ru-RU" noProof="0" smtClean="0"/>
              <a:t>Fourth level</a:t>
            </a:r>
          </a:p>
          <a:p>
            <a:pPr lvl="4"/>
            <a:r>
              <a:rPr lang="ru-RU" noProof="0" smtClean="0"/>
              <a:t>Fifth level</a:t>
            </a:r>
          </a:p>
        </p:txBody>
      </p:sp>
      <p:sp>
        <p:nvSpPr>
          <p:cNvPr id="1628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ru-RU"/>
          </a:p>
        </p:txBody>
      </p:sp>
      <p:sp>
        <p:nvSpPr>
          <p:cNvPr id="1628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DC3A1F1-177E-4C2B-9B2B-8A73D2E5B636}" type="slidenum">
              <a:rPr lang="ru-RU"/>
              <a:pPr>
                <a:defRPr/>
              </a:pPr>
              <a:t>‹nr.›</a:t>
            </a:fld>
            <a:endParaRPr lang="ru-RU"/>
          </a:p>
        </p:txBody>
      </p:sp>
    </p:spTree>
    <p:extLst>
      <p:ext uri="{BB962C8B-B14F-4D97-AF65-F5344CB8AC3E}">
        <p14:creationId xmlns:p14="http://schemas.microsoft.com/office/powerpoint/2010/main" xmlns="" val="21764007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e-BY"/>
          </a:p>
        </p:txBody>
      </p:sp>
      <p:sp>
        <p:nvSpPr>
          <p:cNvPr id="4" name="Slide Number Placeholder 3"/>
          <p:cNvSpPr>
            <a:spLocks noGrp="1"/>
          </p:cNvSpPr>
          <p:nvPr>
            <p:ph type="sldNum" sz="quarter" idx="10"/>
          </p:nvPr>
        </p:nvSpPr>
        <p:spPr/>
        <p:txBody>
          <a:bodyPr/>
          <a:lstStyle/>
          <a:p>
            <a:pPr>
              <a:defRPr/>
            </a:pPr>
            <a:fld id="{FDC3A1F1-177E-4C2B-9B2B-8A73D2E5B636}" type="slidenum">
              <a:rPr lang="ru-RU" smtClean="0"/>
              <a:pPr>
                <a:defRPr/>
              </a:pPr>
              <a:t>10</a:t>
            </a:fld>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e-BY"/>
          </a:p>
        </p:txBody>
      </p:sp>
      <p:sp>
        <p:nvSpPr>
          <p:cNvPr id="4" name="Slide Number Placeholder 3"/>
          <p:cNvSpPr>
            <a:spLocks noGrp="1"/>
          </p:cNvSpPr>
          <p:nvPr>
            <p:ph type="sldNum" sz="quarter" idx="10"/>
          </p:nvPr>
        </p:nvSpPr>
        <p:spPr/>
        <p:txBody>
          <a:bodyPr/>
          <a:lstStyle/>
          <a:p>
            <a:pPr>
              <a:defRPr/>
            </a:pPr>
            <a:fld id="{FDC3A1F1-177E-4C2B-9B2B-8A73D2E5B636}" type="slidenum">
              <a:rPr lang="ru-RU" smtClean="0"/>
              <a:pPr>
                <a:defRPr/>
              </a:pPr>
              <a:t>11</a:t>
            </a:fld>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Rot="1" noChangeAspect="1" noChangeArrowheads="1" noTextEdit="1"/>
          </p:cNvSpPr>
          <p:nvPr>
            <p:ph type="sldImg"/>
          </p:nvPr>
        </p:nvSpPr>
        <p:spPr>
          <a:ln/>
        </p:spPr>
      </p:sp>
      <p:sp>
        <p:nvSpPr>
          <p:cNvPr id="7270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dirty="0"/>
          </a:p>
        </p:txBody>
      </p:sp>
      <p:sp>
        <p:nvSpPr>
          <p:cNvPr id="4" name="Slide Number Placeholder 3"/>
          <p:cNvSpPr>
            <a:spLocks noGrp="1"/>
          </p:cNvSpPr>
          <p:nvPr>
            <p:ph type="sldNum" sz="quarter" idx="10"/>
          </p:nvPr>
        </p:nvSpPr>
        <p:spPr/>
        <p:txBody>
          <a:bodyPr/>
          <a:lstStyle/>
          <a:p>
            <a:pPr>
              <a:defRPr/>
            </a:pPr>
            <a:fld id="{FDC3A1F1-177E-4C2B-9B2B-8A73D2E5B636}" type="slidenum">
              <a:rPr lang="ru-RU" smtClean="0"/>
              <a:pPr>
                <a:defRPr/>
              </a:pPr>
              <a:t>2</a:t>
            </a:fld>
            <a:endParaRPr lang="ru-RU" dirty="0"/>
          </a:p>
        </p:txBody>
      </p:sp>
    </p:spTree>
    <p:extLst>
      <p:ext uri="{BB962C8B-B14F-4D97-AF65-F5344CB8AC3E}">
        <p14:creationId xmlns:p14="http://schemas.microsoft.com/office/powerpoint/2010/main" xmlns="" val="1649116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Rot="1" noChangeAspect="1" noChangeArrowheads="1" noTextEdit="1"/>
          </p:cNvSpPr>
          <p:nvPr>
            <p:ph type="sldImg"/>
          </p:nvPr>
        </p:nvSpPr>
        <p:spPr>
          <a:ln/>
        </p:spPr>
      </p:sp>
      <p:sp>
        <p:nvSpPr>
          <p:cNvPr id="3277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dirty="0"/>
          </a:p>
        </p:txBody>
      </p:sp>
      <p:sp>
        <p:nvSpPr>
          <p:cNvPr id="4" name="Slide Number Placeholder 3"/>
          <p:cNvSpPr>
            <a:spLocks noGrp="1"/>
          </p:cNvSpPr>
          <p:nvPr>
            <p:ph type="sldNum" sz="quarter" idx="10"/>
          </p:nvPr>
        </p:nvSpPr>
        <p:spPr/>
        <p:txBody>
          <a:bodyPr/>
          <a:lstStyle/>
          <a:p>
            <a:pPr>
              <a:defRPr/>
            </a:pPr>
            <a:fld id="{FDC3A1F1-177E-4C2B-9B2B-8A73D2E5B636}" type="slidenum">
              <a:rPr lang="ru-RU" smtClean="0"/>
              <a:pPr>
                <a:defRPr/>
              </a:pPr>
              <a:t>4</a:t>
            </a:fld>
            <a:endParaRPr lang="ru-RU" dirty="0"/>
          </a:p>
        </p:txBody>
      </p:sp>
    </p:spTree>
    <p:extLst>
      <p:ext uri="{BB962C8B-B14F-4D97-AF65-F5344CB8AC3E}">
        <p14:creationId xmlns:p14="http://schemas.microsoft.com/office/powerpoint/2010/main" xmlns="" val="1649116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e-BY"/>
          </a:p>
        </p:txBody>
      </p:sp>
      <p:sp>
        <p:nvSpPr>
          <p:cNvPr id="4" name="Slide Number Placeholder 3"/>
          <p:cNvSpPr>
            <a:spLocks noGrp="1"/>
          </p:cNvSpPr>
          <p:nvPr>
            <p:ph type="sldNum" sz="quarter" idx="10"/>
          </p:nvPr>
        </p:nvSpPr>
        <p:spPr/>
        <p:txBody>
          <a:bodyPr/>
          <a:lstStyle/>
          <a:p>
            <a:pPr>
              <a:defRPr/>
            </a:pPr>
            <a:fld id="{FDC3A1F1-177E-4C2B-9B2B-8A73D2E5B636}" type="slidenum">
              <a:rPr lang="ru-RU" smtClean="0"/>
              <a:pPr>
                <a:defRPr/>
              </a:pPr>
              <a:t>5</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e-BY"/>
          </a:p>
        </p:txBody>
      </p:sp>
      <p:sp>
        <p:nvSpPr>
          <p:cNvPr id="4" name="Slide Number Placeholder 3"/>
          <p:cNvSpPr>
            <a:spLocks noGrp="1"/>
          </p:cNvSpPr>
          <p:nvPr>
            <p:ph type="sldNum" sz="quarter" idx="10"/>
          </p:nvPr>
        </p:nvSpPr>
        <p:spPr/>
        <p:txBody>
          <a:bodyPr/>
          <a:lstStyle/>
          <a:p>
            <a:pPr>
              <a:defRPr/>
            </a:pPr>
            <a:fld id="{FDC3A1F1-177E-4C2B-9B2B-8A73D2E5B636}" type="slidenum">
              <a:rPr lang="ru-RU" smtClean="0"/>
              <a:pPr>
                <a:defRPr/>
              </a:pPr>
              <a:t>6</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e-BY"/>
          </a:p>
        </p:txBody>
      </p:sp>
      <p:sp>
        <p:nvSpPr>
          <p:cNvPr id="4" name="Slide Number Placeholder 3"/>
          <p:cNvSpPr>
            <a:spLocks noGrp="1"/>
          </p:cNvSpPr>
          <p:nvPr>
            <p:ph type="sldNum" sz="quarter" idx="10"/>
          </p:nvPr>
        </p:nvSpPr>
        <p:spPr/>
        <p:txBody>
          <a:bodyPr/>
          <a:lstStyle/>
          <a:p>
            <a:pPr>
              <a:defRPr/>
            </a:pPr>
            <a:fld id="{FDC3A1F1-177E-4C2B-9B2B-8A73D2E5B636}" type="slidenum">
              <a:rPr lang="ru-RU" smtClean="0"/>
              <a:pPr>
                <a:defRPr/>
              </a:pPr>
              <a:t>7</a:t>
            </a:fld>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dirty="0"/>
          </a:p>
        </p:txBody>
      </p:sp>
      <p:sp>
        <p:nvSpPr>
          <p:cNvPr id="4" name="Slide Number Placeholder 3"/>
          <p:cNvSpPr>
            <a:spLocks noGrp="1"/>
          </p:cNvSpPr>
          <p:nvPr>
            <p:ph type="sldNum" sz="quarter" idx="10"/>
          </p:nvPr>
        </p:nvSpPr>
        <p:spPr/>
        <p:txBody>
          <a:bodyPr/>
          <a:lstStyle/>
          <a:p>
            <a:pPr>
              <a:defRPr/>
            </a:pPr>
            <a:fld id="{FDC3A1F1-177E-4C2B-9B2B-8A73D2E5B636}" type="slidenum">
              <a:rPr lang="ru-RU" smtClean="0"/>
              <a:pPr>
                <a:defRPr/>
              </a:pPr>
              <a:t>8</a:t>
            </a:fld>
            <a:endParaRPr lang="ru-RU"/>
          </a:p>
        </p:txBody>
      </p:sp>
    </p:spTree>
    <p:extLst>
      <p:ext uri="{BB962C8B-B14F-4D97-AF65-F5344CB8AC3E}">
        <p14:creationId xmlns:p14="http://schemas.microsoft.com/office/powerpoint/2010/main" xmlns="" val="16491169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e-BY"/>
          </a:p>
        </p:txBody>
      </p:sp>
      <p:sp>
        <p:nvSpPr>
          <p:cNvPr id="4" name="Slide Number Placeholder 3"/>
          <p:cNvSpPr>
            <a:spLocks noGrp="1"/>
          </p:cNvSpPr>
          <p:nvPr>
            <p:ph type="sldNum" sz="quarter" idx="10"/>
          </p:nvPr>
        </p:nvSpPr>
        <p:spPr/>
        <p:txBody>
          <a:bodyPr/>
          <a:lstStyle/>
          <a:p>
            <a:pPr>
              <a:defRPr/>
            </a:pPr>
            <a:fld id="{FDC3A1F1-177E-4C2B-9B2B-8A73D2E5B636}" type="slidenum">
              <a:rPr lang="ru-RU" smtClean="0"/>
              <a:pPr>
                <a:defRPr/>
              </a:pPr>
              <a:t>9</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cover_bg"/>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0" y="-11113"/>
            <a:ext cx="9144000" cy="686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102" name="Rectangle 6"/>
          <p:cNvSpPr>
            <a:spLocks noGrp="1" noChangeArrowheads="1"/>
          </p:cNvSpPr>
          <p:nvPr>
            <p:ph type="ctrTitle"/>
          </p:nvPr>
        </p:nvSpPr>
        <p:spPr>
          <a:xfrm>
            <a:off x="685800" y="2852738"/>
            <a:ext cx="7772400" cy="747712"/>
          </a:xfrm>
        </p:spPr>
        <p:txBody>
          <a:bodyPr/>
          <a:lstStyle>
            <a:lvl1pPr algn="ctr">
              <a:defRPr sz="3200">
                <a:solidFill>
                  <a:schemeClr val="bg1"/>
                </a:solidFill>
              </a:defRPr>
            </a:lvl1pPr>
          </a:lstStyle>
          <a:p>
            <a:r>
              <a:rPr lang="ru-RU"/>
              <a:t>CLICK TO EDIT MASTER TITLE STYLE</a:t>
            </a:r>
          </a:p>
        </p:txBody>
      </p:sp>
      <p:sp>
        <p:nvSpPr>
          <p:cNvPr id="4103" name="Rectangle 7"/>
          <p:cNvSpPr>
            <a:spLocks noGrp="1" noChangeArrowheads="1"/>
          </p:cNvSpPr>
          <p:nvPr>
            <p:ph type="subTitle" idx="1"/>
          </p:nvPr>
        </p:nvSpPr>
        <p:spPr>
          <a:xfrm>
            <a:off x="1331913" y="6308725"/>
            <a:ext cx="6400800" cy="338138"/>
          </a:xfrm>
        </p:spPr>
        <p:txBody>
          <a:bodyPr/>
          <a:lstStyle>
            <a:lvl1pPr marL="0" indent="0" algn="ctr">
              <a:defRPr sz="1400">
                <a:solidFill>
                  <a:srgbClr val="C1E4FF"/>
                </a:solidFill>
              </a:defRPr>
            </a:lvl1pPr>
          </a:lstStyle>
          <a:p>
            <a:r>
              <a:rPr lang="ru-RU"/>
              <a:t>Click to edit Master subtitle style</a:t>
            </a:r>
          </a:p>
        </p:txBody>
      </p:sp>
    </p:spTree>
    <p:extLst>
      <p:ext uri="{BB962C8B-B14F-4D97-AF65-F5344CB8AC3E}">
        <p14:creationId xmlns:p14="http://schemas.microsoft.com/office/powerpoint/2010/main" xmlns="" val="384141432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Tree>
    <p:extLst>
      <p:ext uri="{BB962C8B-B14F-4D97-AF65-F5344CB8AC3E}">
        <p14:creationId xmlns:p14="http://schemas.microsoft.com/office/powerpoint/2010/main" xmlns="" val="107895451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545137"/>
          </a:xfrm>
        </p:spPr>
        <p:txBody>
          <a:bodyPr vert="eaVert"/>
          <a:lstStyle/>
          <a:p>
            <a:r>
              <a:rPr lang="en-US" smtClean="0"/>
              <a:t>Click to edit Master title style</a:t>
            </a:r>
            <a:endParaRPr lang="ru-RU"/>
          </a:p>
        </p:txBody>
      </p:sp>
      <p:sp>
        <p:nvSpPr>
          <p:cNvPr id="3" name="Vertical Text Placeholder 2"/>
          <p:cNvSpPr>
            <a:spLocks noGrp="1"/>
          </p:cNvSpPr>
          <p:nvPr>
            <p:ph type="body" orient="vert" idx="1"/>
          </p:nvPr>
        </p:nvSpPr>
        <p:spPr>
          <a:xfrm>
            <a:off x="457200" y="404813"/>
            <a:ext cx="6019800" cy="55451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Tree>
    <p:extLst>
      <p:ext uri="{BB962C8B-B14F-4D97-AF65-F5344CB8AC3E}">
        <p14:creationId xmlns:p14="http://schemas.microsoft.com/office/powerpoint/2010/main" xmlns="" val="134409986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04813"/>
            <a:ext cx="4043363" cy="346075"/>
          </a:xfrm>
        </p:spPr>
        <p:txBody>
          <a:bodyPr/>
          <a:lstStyle/>
          <a:p>
            <a:r>
              <a:rPr lang="en-US" smtClean="0"/>
              <a:t>Click to edit Master title style</a:t>
            </a:r>
            <a:endParaRPr lang="ru-RU"/>
          </a:p>
        </p:txBody>
      </p:sp>
      <p:sp>
        <p:nvSpPr>
          <p:cNvPr id="3" name="Content Placeholder 2"/>
          <p:cNvSpPr>
            <a:spLocks noGrp="1"/>
          </p:cNvSpPr>
          <p:nvPr>
            <p:ph sz="half" idx="1"/>
          </p:nvPr>
        </p:nvSpPr>
        <p:spPr>
          <a:xfrm>
            <a:off x="457200" y="142398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Content Placeholder 3"/>
          <p:cNvSpPr>
            <a:spLocks noGrp="1"/>
          </p:cNvSpPr>
          <p:nvPr>
            <p:ph sz="quarter" idx="2"/>
          </p:nvPr>
        </p:nvSpPr>
        <p:spPr>
          <a:xfrm>
            <a:off x="4648200" y="1423988"/>
            <a:ext cx="4038600" cy="2185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Content Placeholder 4"/>
          <p:cNvSpPr>
            <a:spLocks noGrp="1"/>
          </p:cNvSpPr>
          <p:nvPr>
            <p:ph sz="quarter" idx="3"/>
          </p:nvPr>
        </p:nvSpPr>
        <p:spPr>
          <a:xfrm>
            <a:off x="4648200" y="3762375"/>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Tree>
    <p:extLst>
      <p:ext uri="{BB962C8B-B14F-4D97-AF65-F5344CB8AC3E}">
        <p14:creationId xmlns:p14="http://schemas.microsoft.com/office/powerpoint/2010/main" xmlns="" val="156538339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04813"/>
            <a:ext cx="4043363" cy="346075"/>
          </a:xfrm>
        </p:spPr>
        <p:txBody>
          <a:bodyPr/>
          <a:lstStyle/>
          <a:p>
            <a:r>
              <a:rPr lang="en-US" smtClean="0"/>
              <a:t>Click to edit Master title style</a:t>
            </a:r>
            <a:endParaRPr lang="ru-RU"/>
          </a:p>
        </p:txBody>
      </p:sp>
      <p:sp>
        <p:nvSpPr>
          <p:cNvPr id="3" name="Text Placeholder 2"/>
          <p:cNvSpPr>
            <a:spLocks noGrp="1"/>
          </p:cNvSpPr>
          <p:nvPr>
            <p:ph type="body" sz="half" idx="1"/>
          </p:nvPr>
        </p:nvSpPr>
        <p:spPr>
          <a:xfrm>
            <a:off x="457200" y="142398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Content Placeholder 3"/>
          <p:cNvSpPr>
            <a:spLocks noGrp="1"/>
          </p:cNvSpPr>
          <p:nvPr>
            <p:ph sz="half" idx="2"/>
          </p:nvPr>
        </p:nvSpPr>
        <p:spPr>
          <a:xfrm>
            <a:off x="4648200" y="142398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Tree>
    <p:extLst>
      <p:ext uri="{BB962C8B-B14F-4D97-AF65-F5344CB8AC3E}">
        <p14:creationId xmlns:p14="http://schemas.microsoft.com/office/powerpoint/2010/main" xmlns="" val="16107338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ru-R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ru-RU"/>
          </a:p>
        </p:txBody>
      </p:sp>
    </p:spTree>
    <p:extLst>
      <p:ext uri="{BB962C8B-B14F-4D97-AF65-F5344CB8AC3E}">
        <p14:creationId xmlns:p14="http://schemas.microsoft.com/office/powerpoint/2010/main" xmlns="" val="398666807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ru-RU"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Tree>
    <p:extLst>
      <p:ext uri="{BB962C8B-B14F-4D97-AF65-F5344CB8AC3E}">
        <p14:creationId xmlns:p14="http://schemas.microsoft.com/office/powerpoint/2010/main" xmlns="" val="147202582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ru-R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xmlns="" val="9296502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sz="half" idx="1"/>
          </p:nvPr>
        </p:nvSpPr>
        <p:spPr>
          <a:xfrm>
            <a:off x="2051050" y="1989138"/>
            <a:ext cx="2911475" cy="37449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Content Placeholder 3"/>
          <p:cNvSpPr>
            <a:spLocks noGrp="1"/>
          </p:cNvSpPr>
          <p:nvPr>
            <p:ph sz="half" idx="2"/>
          </p:nvPr>
        </p:nvSpPr>
        <p:spPr>
          <a:xfrm>
            <a:off x="5114925" y="1989138"/>
            <a:ext cx="2913063" cy="37449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Tree>
    <p:extLst>
      <p:ext uri="{BB962C8B-B14F-4D97-AF65-F5344CB8AC3E}">
        <p14:creationId xmlns:p14="http://schemas.microsoft.com/office/powerpoint/2010/main" xmlns="" val="2428307952"/>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ru-R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Tree>
    <p:extLst>
      <p:ext uri="{BB962C8B-B14F-4D97-AF65-F5344CB8AC3E}">
        <p14:creationId xmlns:p14="http://schemas.microsoft.com/office/powerpoint/2010/main" xmlns="" val="572919757"/>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Tree>
    <p:extLst>
      <p:ext uri="{BB962C8B-B14F-4D97-AF65-F5344CB8AC3E}">
        <p14:creationId xmlns:p14="http://schemas.microsoft.com/office/powerpoint/2010/main" xmlns="" val="159976026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Tree>
    <p:extLst>
      <p:ext uri="{BB962C8B-B14F-4D97-AF65-F5344CB8AC3E}">
        <p14:creationId xmlns:p14="http://schemas.microsoft.com/office/powerpoint/2010/main" xmlns="" val="131453548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361457982"/>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ru-R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3574416808"/>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ru-R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428290523"/>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Tree>
    <p:extLst>
      <p:ext uri="{BB962C8B-B14F-4D97-AF65-F5344CB8AC3E}">
        <p14:creationId xmlns:p14="http://schemas.microsoft.com/office/powerpoint/2010/main" xmlns="" val="2935437381"/>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135688" y="419100"/>
            <a:ext cx="1892300" cy="5314950"/>
          </a:xfrm>
        </p:spPr>
        <p:txBody>
          <a:bodyPr vert="eaVert"/>
          <a:lstStyle/>
          <a:p>
            <a:r>
              <a:rPr lang="en-US" smtClean="0"/>
              <a:t>Click to edit Master title style</a:t>
            </a:r>
            <a:endParaRPr lang="ru-RU"/>
          </a:p>
        </p:txBody>
      </p:sp>
      <p:sp>
        <p:nvSpPr>
          <p:cNvPr id="3" name="Vertical Text Placeholder 2"/>
          <p:cNvSpPr>
            <a:spLocks noGrp="1"/>
          </p:cNvSpPr>
          <p:nvPr>
            <p:ph type="body" orient="vert" idx="1"/>
          </p:nvPr>
        </p:nvSpPr>
        <p:spPr>
          <a:xfrm>
            <a:off x="457200" y="419100"/>
            <a:ext cx="5526088" cy="5314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Tree>
    <p:extLst>
      <p:ext uri="{BB962C8B-B14F-4D97-AF65-F5344CB8AC3E}">
        <p14:creationId xmlns:p14="http://schemas.microsoft.com/office/powerpoint/2010/main" xmlns="" val="422635411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ru-R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xmlns="" val="5004202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sz="half" idx="1"/>
          </p:nvPr>
        </p:nvSpPr>
        <p:spPr>
          <a:xfrm>
            <a:off x="457200" y="142398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Content Placeholder 3"/>
          <p:cNvSpPr>
            <a:spLocks noGrp="1"/>
          </p:cNvSpPr>
          <p:nvPr>
            <p:ph sz="half" idx="2"/>
          </p:nvPr>
        </p:nvSpPr>
        <p:spPr>
          <a:xfrm>
            <a:off x="4648200" y="142398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Tree>
    <p:extLst>
      <p:ext uri="{BB962C8B-B14F-4D97-AF65-F5344CB8AC3E}">
        <p14:creationId xmlns:p14="http://schemas.microsoft.com/office/powerpoint/2010/main" xmlns="" val="308387756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ru-R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Tree>
    <p:extLst>
      <p:ext uri="{BB962C8B-B14F-4D97-AF65-F5344CB8AC3E}">
        <p14:creationId xmlns:p14="http://schemas.microsoft.com/office/powerpoint/2010/main" xmlns="" val="75010639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Tree>
    <p:extLst>
      <p:ext uri="{BB962C8B-B14F-4D97-AF65-F5344CB8AC3E}">
        <p14:creationId xmlns:p14="http://schemas.microsoft.com/office/powerpoint/2010/main" xmlns="" val="397470469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1248648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ru-R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1885353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ru-R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305878446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bg_top"/>
          <p:cNvPicPr>
            <a:picLocks noChangeAspect="1" noChangeArrowheads="1"/>
          </p:cNvPicPr>
          <p:nvPr userDrawn="1"/>
        </p:nvPicPr>
        <p:blipFill>
          <a:blip r:embed="rId15" cstate="print">
            <a:extLst>
              <a:ext uri="{28A0092B-C50C-407E-A947-70E740481C1C}">
                <a14:useLocalDpi xmlns:a14="http://schemas.microsoft.com/office/drawing/2010/main" xmlns="" val="0"/>
              </a:ext>
            </a:extLst>
          </a:blip>
          <a:srcRect/>
          <a:stretch>
            <a:fillRect/>
          </a:stretch>
        </p:blipFill>
        <p:spPr bwMode="auto">
          <a:xfrm>
            <a:off x="0" y="0"/>
            <a:ext cx="9144000" cy="8858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32" name="Rectangle 8"/>
          <p:cNvSpPr>
            <a:spLocks noChangeArrowheads="1"/>
          </p:cNvSpPr>
          <p:nvPr userDrawn="1"/>
        </p:nvSpPr>
        <p:spPr bwMode="auto">
          <a:xfrm>
            <a:off x="0" y="6381750"/>
            <a:ext cx="9144000" cy="476250"/>
          </a:xfrm>
          <a:prstGeom prst="rect">
            <a:avLst/>
          </a:prstGeom>
          <a:solidFill>
            <a:srgbClr val="003C86"/>
          </a:solidFill>
          <a:ln w="9525">
            <a:noFill/>
            <a:miter lim="800000"/>
            <a:headEnd/>
            <a:tailEnd/>
          </a:ln>
          <a:effectLst/>
        </p:spPr>
        <p:txBody>
          <a:bodyPr wrap="none" anchor="ctr"/>
          <a:lstStyle/>
          <a:p>
            <a:pPr>
              <a:defRPr/>
            </a:pPr>
            <a:endParaRPr lang="ru-RU"/>
          </a:p>
        </p:txBody>
      </p:sp>
      <p:sp>
        <p:nvSpPr>
          <p:cNvPr id="1033" name="Rectangle 9"/>
          <p:cNvSpPr>
            <a:spLocks noChangeArrowheads="1"/>
          </p:cNvSpPr>
          <p:nvPr/>
        </p:nvSpPr>
        <p:spPr bwMode="auto">
          <a:xfrm>
            <a:off x="7308850" y="6453188"/>
            <a:ext cx="1584325" cy="352425"/>
          </a:xfrm>
          <a:prstGeom prst="rect">
            <a:avLst/>
          </a:prstGeom>
          <a:noFill/>
          <a:ln w="9525">
            <a:noFill/>
            <a:miter lim="800000"/>
            <a:headEnd/>
            <a:tailEnd/>
          </a:ln>
          <a:effectLst/>
        </p:spPr>
        <p:txBody>
          <a:bodyPr/>
          <a:lstStyle/>
          <a:p>
            <a:pPr algn="ctr">
              <a:defRPr/>
            </a:pPr>
            <a:r>
              <a:rPr lang="en-US" sz="1200">
                <a:solidFill>
                  <a:srgbClr val="C1E4FF"/>
                </a:solidFill>
              </a:rPr>
              <a:t>www.scnsoft.com</a:t>
            </a:r>
            <a:endParaRPr lang="ru-RU" sz="1200">
              <a:solidFill>
                <a:srgbClr val="C1E4FF"/>
              </a:solidFill>
            </a:endParaRPr>
          </a:p>
        </p:txBody>
      </p:sp>
      <p:pic>
        <p:nvPicPr>
          <p:cNvPr id="1029" name="Picture 10" descr="logo"/>
          <p:cNvPicPr>
            <a:picLocks noChangeAspect="1" noChangeArrowheads="1"/>
          </p:cNvPicPr>
          <p:nvPr userDrawn="1"/>
        </p:nvPicPr>
        <p:blipFill>
          <a:blip r:embed="rId16" cstate="print">
            <a:extLst>
              <a:ext uri="{28A0092B-C50C-407E-A947-70E740481C1C}">
                <a14:useLocalDpi xmlns:a14="http://schemas.microsoft.com/office/drawing/2010/main" xmlns="" val="0"/>
              </a:ext>
            </a:extLst>
          </a:blip>
          <a:srcRect/>
          <a:stretch>
            <a:fillRect/>
          </a:stretch>
        </p:blipFill>
        <p:spPr bwMode="auto">
          <a:xfrm>
            <a:off x="6372225" y="260350"/>
            <a:ext cx="2268538" cy="417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30" name="Rectangle 2"/>
          <p:cNvSpPr>
            <a:spLocks noGrp="1" noChangeArrowheads="1"/>
          </p:cNvSpPr>
          <p:nvPr>
            <p:ph type="title"/>
          </p:nvPr>
        </p:nvSpPr>
        <p:spPr bwMode="auto">
          <a:xfrm>
            <a:off x="457200" y="404813"/>
            <a:ext cx="4043363" cy="346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Click to edit Master title style</a:t>
            </a:r>
          </a:p>
        </p:txBody>
      </p:sp>
      <p:sp>
        <p:nvSpPr>
          <p:cNvPr id="1031" name="Rectangle 3"/>
          <p:cNvSpPr>
            <a:spLocks noGrp="1" noChangeArrowheads="1"/>
          </p:cNvSpPr>
          <p:nvPr>
            <p:ph type="body" idx="1"/>
          </p:nvPr>
        </p:nvSpPr>
        <p:spPr bwMode="auto">
          <a:xfrm>
            <a:off x="457200" y="1423988"/>
            <a:ext cx="8229600" cy="4525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Click to edit Master text styles</a:t>
            </a:r>
          </a:p>
          <a:p>
            <a:pPr lvl="1"/>
            <a:r>
              <a:rPr lang="ru-RU" smtClean="0"/>
              <a:t>Second level</a:t>
            </a:r>
          </a:p>
          <a:p>
            <a:pPr lvl="2"/>
            <a:r>
              <a:rPr lang="ru-RU" smtClean="0"/>
              <a:t>Third level</a:t>
            </a:r>
          </a:p>
          <a:p>
            <a:pPr lvl="3"/>
            <a:r>
              <a:rPr lang="ru-RU" smtClean="0"/>
              <a:t>Fourth level</a:t>
            </a:r>
          </a:p>
          <a:p>
            <a:pPr lvl="4"/>
            <a:r>
              <a:rPr lang="ru-RU" smtClean="0"/>
              <a:t>Fifth level</a:t>
            </a:r>
          </a:p>
        </p:txBody>
      </p:sp>
    </p:spTree>
  </p:cSld>
  <p:clrMap bg1="lt1" tx1="dk1" bg2="lt2" tx2="dk2" accent1="accent1" accent2="accent2" accent3="accent3" accent4="accent4" accent5="accent5" accent6="accent6" hlink="hlink" folHlink="folHlink"/>
  <p:sldLayoutIdLst>
    <p:sldLayoutId id="2147483974" r:id="rId1"/>
    <p:sldLayoutId id="2147483962" r:id="rId2"/>
    <p:sldLayoutId id="2147483961" r:id="rId3"/>
    <p:sldLayoutId id="2147483960" r:id="rId4"/>
    <p:sldLayoutId id="2147483959" r:id="rId5"/>
    <p:sldLayoutId id="2147483958" r:id="rId6"/>
    <p:sldLayoutId id="2147483957" r:id="rId7"/>
    <p:sldLayoutId id="2147483956" r:id="rId8"/>
    <p:sldLayoutId id="2147483955" r:id="rId9"/>
    <p:sldLayoutId id="2147483954" r:id="rId10"/>
    <p:sldLayoutId id="2147483953" r:id="rId11"/>
    <p:sldLayoutId id="2147483952" r:id="rId12"/>
    <p:sldLayoutId id="2147483951" r:id="rId13"/>
  </p:sldLayoutIdLst>
  <p:timing>
    <p:tnLst>
      <p:par>
        <p:cTn id="1" dur="indefinite" restart="never" nodeType="tmRoot"/>
      </p:par>
    </p:tnLst>
  </p:timing>
  <p:txStyles>
    <p:titleStyle>
      <a:lvl1pPr algn="l" rtl="0" eaLnBrk="0" fontAlgn="base" hangingPunct="0">
        <a:spcBef>
          <a:spcPct val="0"/>
        </a:spcBef>
        <a:spcAft>
          <a:spcPct val="0"/>
        </a:spcAft>
        <a:defRPr>
          <a:solidFill>
            <a:srgbClr val="C1E4FF"/>
          </a:solidFill>
          <a:latin typeface="+mj-lt"/>
          <a:ea typeface="+mj-ea"/>
          <a:cs typeface="+mj-cs"/>
        </a:defRPr>
      </a:lvl1pPr>
      <a:lvl2pPr algn="l" rtl="0" eaLnBrk="0" fontAlgn="base" hangingPunct="0">
        <a:spcBef>
          <a:spcPct val="0"/>
        </a:spcBef>
        <a:spcAft>
          <a:spcPct val="0"/>
        </a:spcAft>
        <a:defRPr>
          <a:solidFill>
            <a:srgbClr val="C1E4FF"/>
          </a:solidFill>
          <a:latin typeface="Arial" charset="0"/>
        </a:defRPr>
      </a:lvl2pPr>
      <a:lvl3pPr algn="l" rtl="0" eaLnBrk="0" fontAlgn="base" hangingPunct="0">
        <a:spcBef>
          <a:spcPct val="0"/>
        </a:spcBef>
        <a:spcAft>
          <a:spcPct val="0"/>
        </a:spcAft>
        <a:defRPr>
          <a:solidFill>
            <a:srgbClr val="C1E4FF"/>
          </a:solidFill>
          <a:latin typeface="Arial" charset="0"/>
        </a:defRPr>
      </a:lvl3pPr>
      <a:lvl4pPr algn="l" rtl="0" eaLnBrk="0" fontAlgn="base" hangingPunct="0">
        <a:spcBef>
          <a:spcPct val="0"/>
        </a:spcBef>
        <a:spcAft>
          <a:spcPct val="0"/>
        </a:spcAft>
        <a:defRPr>
          <a:solidFill>
            <a:srgbClr val="C1E4FF"/>
          </a:solidFill>
          <a:latin typeface="Arial" charset="0"/>
        </a:defRPr>
      </a:lvl4pPr>
      <a:lvl5pPr algn="l" rtl="0" eaLnBrk="0" fontAlgn="base" hangingPunct="0">
        <a:spcBef>
          <a:spcPct val="0"/>
        </a:spcBef>
        <a:spcAft>
          <a:spcPct val="0"/>
        </a:spcAft>
        <a:defRPr>
          <a:solidFill>
            <a:srgbClr val="C1E4FF"/>
          </a:solidFill>
          <a:latin typeface="Arial" charset="0"/>
        </a:defRPr>
      </a:lvl5pPr>
      <a:lvl6pPr marL="457200" algn="l" rtl="0" fontAlgn="base">
        <a:spcBef>
          <a:spcPct val="0"/>
        </a:spcBef>
        <a:spcAft>
          <a:spcPct val="0"/>
        </a:spcAft>
        <a:defRPr>
          <a:solidFill>
            <a:srgbClr val="C1E4FF"/>
          </a:solidFill>
          <a:latin typeface="Arial" charset="0"/>
        </a:defRPr>
      </a:lvl6pPr>
      <a:lvl7pPr marL="914400" algn="l" rtl="0" fontAlgn="base">
        <a:spcBef>
          <a:spcPct val="0"/>
        </a:spcBef>
        <a:spcAft>
          <a:spcPct val="0"/>
        </a:spcAft>
        <a:defRPr>
          <a:solidFill>
            <a:srgbClr val="C1E4FF"/>
          </a:solidFill>
          <a:latin typeface="Arial" charset="0"/>
        </a:defRPr>
      </a:lvl7pPr>
      <a:lvl8pPr marL="1371600" algn="l" rtl="0" fontAlgn="base">
        <a:spcBef>
          <a:spcPct val="0"/>
        </a:spcBef>
        <a:spcAft>
          <a:spcPct val="0"/>
        </a:spcAft>
        <a:defRPr>
          <a:solidFill>
            <a:srgbClr val="C1E4FF"/>
          </a:solidFill>
          <a:latin typeface="Arial" charset="0"/>
        </a:defRPr>
      </a:lvl8pPr>
      <a:lvl9pPr marL="1828800" algn="l" rtl="0" fontAlgn="base">
        <a:spcBef>
          <a:spcPct val="0"/>
        </a:spcBef>
        <a:spcAft>
          <a:spcPct val="0"/>
        </a:spcAft>
        <a:defRPr>
          <a:solidFill>
            <a:srgbClr val="C1E4FF"/>
          </a:solidFill>
          <a:latin typeface="Arial" charset="0"/>
        </a:defRPr>
      </a:lvl9pPr>
    </p:titleStyle>
    <p:bodyStyle>
      <a:lvl1pPr marL="342900" indent="-342900" algn="l" rtl="0" eaLnBrk="0" fontAlgn="base" hangingPunct="0">
        <a:spcBef>
          <a:spcPct val="20000"/>
        </a:spcBef>
        <a:spcAft>
          <a:spcPct val="0"/>
        </a:spcAft>
        <a:defRPr sz="1500">
          <a:solidFill>
            <a:srgbClr val="444444"/>
          </a:solidFill>
          <a:latin typeface="+mn-lt"/>
          <a:ea typeface="+mn-ea"/>
          <a:cs typeface="+mn-cs"/>
        </a:defRPr>
      </a:lvl1pPr>
      <a:lvl2pPr marL="742950" indent="-285750" algn="l" rtl="0" eaLnBrk="0" fontAlgn="base" hangingPunct="0">
        <a:spcBef>
          <a:spcPct val="20000"/>
        </a:spcBef>
        <a:spcAft>
          <a:spcPct val="0"/>
        </a:spcAft>
        <a:buChar char="–"/>
        <a:defRPr sz="1500">
          <a:solidFill>
            <a:srgbClr val="444444"/>
          </a:solidFill>
          <a:latin typeface="+mn-lt"/>
        </a:defRPr>
      </a:lvl2pPr>
      <a:lvl3pPr marL="1143000" indent="-228600" algn="l" rtl="0" eaLnBrk="0" fontAlgn="base" hangingPunct="0">
        <a:spcBef>
          <a:spcPct val="20000"/>
        </a:spcBef>
        <a:spcAft>
          <a:spcPct val="0"/>
        </a:spcAft>
        <a:buChar char="•"/>
        <a:defRPr sz="1500">
          <a:solidFill>
            <a:srgbClr val="444444"/>
          </a:solidFill>
          <a:latin typeface="+mn-lt"/>
        </a:defRPr>
      </a:lvl3pPr>
      <a:lvl4pPr marL="1600200" indent="-228600" algn="l" rtl="0" eaLnBrk="0" fontAlgn="base" hangingPunct="0">
        <a:spcBef>
          <a:spcPct val="20000"/>
        </a:spcBef>
        <a:spcAft>
          <a:spcPct val="0"/>
        </a:spcAft>
        <a:buChar char="–"/>
        <a:defRPr sz="1500">
          <a:solidFill>
            <a:srgbClr val="444444"/>
          </a:solidFill>
          <a:latin typeface="+mn-lt"/>
        </a:defRPr>
      </a:lvl4pPr>
      <a:lvl5pPr marL="2057400" indent="-228600" algn="l" rtl="0" eaLnBrk="0" fontAlgn="base" hangingPunct="0">
        <a:spcBef>
          <a:spcPct val="20000"/>
        </a:spcBef>
        <a:spcAft>
          <a:spcPct val="0"/>
        </a:spcAft>
        <a:buChar char="»"/>
        <a:defRPr sz="1500">
          <a:solidFill>
            <a:srgbClr val="444444"/>
          </a:solidFill>
          <a:latin typeface="+mn-lt"/>
        </a:defRPr>
      </a:lvl5pPr>
      <a:lvl6pPr marL="2514600" indent="-228600" algn="l" rtl="0" fontAlgn="base">
        <a:spcBef>
          <a:spcPct val="20000"/>
        </a:spcBef>
        <a:spcAft>
          <a:spcPct val="0"/>
        </a:spcAft>
        <a:buChar char="»"/>
        <a:defRPr sz="1500">
          <a:solidFill>
            <a:srgbClr val="444444"/>
          </a:solidFill>
          <a:latin typeface="+mn-lt"/>
        </a:defRPr>
      </a:lvl6pPr>
      <a:lvl7pPr marL="2971800" indent="-228600" algn="l" rtl="0" fontAlgn="base">
        <a:spcBef>
          <a:spcPct val="20000"/>
        </a:spcBef>
        <a:spcAft>
          <a:spcPct val="0"/>
        </a:spcAft>
        <a:buChar char="»"/>
        <a:defRPr sz="1500">
          <a:solidFill>
            <a:srgbClr val="444444"/>
          </a:solidFill>
          <a:latin typeface="+mn-lt"/>
        </a:defRPr>
      </a:lvl7pPr>
      <a:lvl8pPr marL="3429000" indent="-228600" algn="l" rtl="0" fontAlgn="base">
        <a:spcBef>
          <a:spcPct val="20000"/>
        </a:spcBef>
        <a:spcAft>
          <a:spcPct val="0"/>
        </a:spcAft>
        <a:buChar char="»"/>
        <a:defRPr sz="1500">
          <a:solidFill>
            <a:srgbClr val="444444"/>
          </a:solidFill>
          <a:latin typeface="+mn-lt"/>
        </a:defRPr>
      </a:lvl8pPr>
      <a:lvl9pPr marL="3886200" indent="-228600" algn="l" rtl="0" fontAlgn="base">
        <a:spcBef>
          <a:spcPct val="20000"/>
        </a:spcBef>
        <a:spcAft>
          <a:spcPct val="0"/>
        </a:spcAft>
        <a:buChar char="»"/>
        <a:defRPr sz="1500">
          <a:solidFill>
            <a:srgbClr val="444444"/>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2" descr="bg_top"/>
          <p:cNvPicPr>
            <a:picLocks noChangeAspect="1" noChangeArrowheads="1"/>
          </p:cNvPicPr>
          <p:nvPr userDrawn="1"/>
        </p:nvPicPr>
        <p:blipFill>
          <a:blip r:embed="rId13" cstate="print">
            <a:extLst>
              <a:ext uri="{28A0092B-C50C-407E-A947-70E740481C1C}">
                <a14:useLocalDpi xmlns:a14="http://schemas.microsoft.com/office/drawing/2010/main" xmlns="" val="0"/>
              </a:ext>
            </a:extLst>
          </a:blip>
          <a:srcRect/>
          <a:stretch>
            <a:fillRect/>
          </a:stretch>
        </p:blipFill>
        <p:spPr bwMode="auto">
          <a:xfrm>
            <a:off x="0" y="0"/>
            <a:ext cx="9144000" cy="8858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5363" name="Rectangle 3"/>
          <p:cNvSpPr>
            <a:spLocks noChangeArrowheads="1"/>
          </p:cNvSpPr>
          <p:nvPr userDrawn="1"/>
        </p:nvSpPr>
        <p:spPr bwMode="auto">
          <a:xfrm>
            <a:off x="0" y="6381750"/>
            <a:ext cx="9144000" cy="476250"/>
          </a:xfrm>
          <a:prstGeom prst="rect">
            <a:avLst/>
          </a:prstGeom>
          <a:solidFill>
            <a:srgbClr val="003C86"/>
          </a:solidFill>
          <a:ln w="9525">
            <a:noFill/>
            <a:miter lim="800000"/>
            <a:headEnd/>
            <a:tailEnd/>
          </a:ln>
          <a:effectLst/>
        </p:spPr>
        <p:txBody>
          <a:bodyPr wrap="none" anchor="ctr"/>
          <a:lstStyle/>
          <a:p>
            <a:pPr>
              <a:defRPr/>
            </a:pPr>
            <a:endParaRPr lang="ru-RU"/>
          </a:p>
        </p:txBody>
      </p:sp>
      <p:sp>
        <p:nvSpPr>
          <p:cNvPr id="15364" name="Rectangle 4"/>
          <p:cNvSpPr>
            <a:spLocks noChangeArrowheads="1"/>
          </p:cNvSpPr>
          <p:nvPr/>
        </p:nvSpPr>
        <p:spPr bwMode="auto">
          <a:xfrm>
            <a:off x="7308850" y="6453188"/>
            <a:ext cx="1584325" cy="352425"/>
          </a:xfrm>
          <a:prstGeom prst="rect">
            <a:avLst/>
          </a:prstGeom>
          <a:noFill/>
          <a:ln w="9525">
            <a:noFill/>
            <a:miter lim="800000"/>
            <a:headEnd/>
            <a:tailEnd/>
          </a:ln>
          <a:effectLst/>
        </p:spPr>
        <p:txBody>
          <a:bodyPr/>
          <a:lstStyle/>
          <a:p>
            <a:pPr algn="ctr">
              <a:defRPr/>
            </a:pPr>
            <a:r>
              <a:rPr lang="en-US" sz="1200">
                <a:solidFill>
                  <a:srgbClr val="C1E4FF"/>
                </a:solidFill>
              </a:rPr>
              <a:t>www.scnsoft.com</a:t>
            </a:r>
            <a:endParaRPr lang="ru-RU" sz="1200">
              <a:solidFill>
                <a:srgbClr val="C1E4FF"/>
              </a:solidFill>
            </a:endParaRPr>
          </a:p>
        </p:txBody>
      </p:sp>
      <p:pic>
        <p:nvPicPr>
          <p:cNvPr id="2053" name="Picture 5" descr="logo"/>
          <p:cNvPicPr>
            <a:picLocks noChangeAspect="1" noChangeArrowheads="1"/>
          </p:cNvPicPr>
          <p:nvPr userDrawn="1"/>
        </p:nvPicPr>
        <p:blipFill>
          <a:blip r:embed="rId14" cstate="print">
            <a:extLst>
              <a:ext uri="{28A0092B-C50C-407E-A947-70E740481C1C}">
                <a14:useLocalDpi xmlns:a14="http://schemas.microsoft.com/office/drawing/2010/main" xmlns="" val="0"/>
              </a:ext>
            </a:extLst>
          </a:blip>
          <a:srcRect/>
          <a:stretch>
            <a:fillRect/>
          </a:stretch>
        </p:blipFill>
        <p:spPr bwMode="auto">
          <a:xfrm>
            <a:off x="6372225" y="260350"/>
            <a:ext cx="2268538" cy="417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54" name="Rectangle 6"/>
          <p:cNvSpPr>
            <a:spLocks noGrp="1" noChangeArrowheads="1"/>
          </p:cNvSpPr>
          <p:nvPr>
            <p:ph type="title"/>
          </p:nvPr>
        </p:nvSpPr>
        <p:spPr bwMode="auto">
          <a:xfrm>
            <a:off x="457200" y="419100"/>
            <a:ext cx="4043363" cy="346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Click to edit Master title style</a:t>
            </a:r>
          </a:p>
        </p:txBody>
      </p:sp>
      <p:sp>
        <p:nvSpPr>
          <p:cNvPr id="2055" name="Rectangle 7"/>
          <p:cNvSpPr>
            <a:spLocks noGrp="1" noChangeArrowheads="1"/>
          </p:cNvSpPr>
          <p:nvPr>
            <p:ph type="body" idx="1"/>
          </p:nvPr>
        </p:nvSpPr>
        <p:spPr bwMode="auto">
          <a:xfrm>
            <a:off x="2051050" y="1989138"/>
            <a:ext cx="5976938" cy="37449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CHAPTER #1</a:t>
            </a:r>
          </a:p>
          <a:p>
            <a:pPr lvl="0"/>
            <a:r>
              <a:rPr lang="en-US" smtClean="0"/>
              <a:t>CHAPTER #2</a:t>
            </a:r>
          </a:p>
          <a:p>
            <a:pPr lvl="0"/>
            <a:r>
              <a:rPr lang="en-US" smtClean="0"/>
              <a:t>CHAPTER #3</a:t>
            </a:r>
          </a:p>
          <a:p>
            <a:pPr lvl="0"/>
            <a:r>
              <a:rPr lang="en-US" smtClean="0"/>
              <a:t>CHAPTER #4</a:t>
            </a:r>
            <a:endParaRPr lang="ru-RU" smtClean="0"/>
          </a:p>
        </p:txBody>
      </p:sp>
      <p:sp>
        <p:nvSpPr>
          <p:cNvPr id="15372" name="Text Box 12"/>
          <p:cNvSpPr txBox="1">
            <a:spLocks noChangeArrowheads="1"/>
          </p:cNvSpPr>
          <p:nvPr userDrawn="1"/>
        </p:nvSpPr>
        <p:spPr bwMode="auto">
          <a:xfrm>
            <a:off x="468313" y="1268413"/>
            <a:ext cx="3313112" cy="366712"/>
          </a:xfrm>
          <a:prstGeom prst="rect">
            <a:avLst/>
          </a:prstGeom>
          <a:noFill/>
          <a:ln w="9525">
            <a:noFill/>
            <a:miter lim="800000"/>
            <a:headEnd/>
            <a:tailEnd/>
          </a:ln>
          <a:effectLst/>
        </p:spPr>
        <p:txBody>
          <a:bodyPr>
            <a:spAutoFit/>
          </a:bodyPr>
          <a:lstStyle/>
          <a:p>
            <a:pPr>
              <a:spcBef>
                <a:spcPct val="50000"/>
              </a:spcBef>
              <a:defRPr/>
            </a:pPr>
            <a:r>
              <a:rPr lang="en-US" b="1" dirty="0">
                <a:solidFill>
                  <a:srgbClr val="003C86"/>
                </a:solidFill>
              </a:rPr>
              <a:t>PRESENTATION </a:t>
            </a:r>
            <a:r>
              <a:rPr lang="en-US" b="1" dirty="0" smtClean="0">
                <a:solidFill>
                  <a:srgbClr val="003C86"/>
                </a:solidFill>
              </a:rPr>
              <a:t>PLAN</a:t>
            </a:r>
            <a:endParaRPr lang="ru-RU" b="1" dirty="0">
              <a:solidFill>
                <a:srgbClr val="003C86"/>
              </a:solidFill>
            </a:endParaRPr>
          </a:p>
        </p:txBody>
      </p:sp>
    </p:spTree>
  </p:cSld>
  <p:clrMap bg1="lt1" tx1="dk1" bg2="lt2" tx2="dk2" accent1="accent1" accent2="accent2" accent3="accent3" accent4="accent4" accent5="accent5" accent6="accent6" hlink="hlink" folHlink="folHlink"/>
  <p:sldLayoutIdLst>
    <p:sldLayoutId id="2147483973" r:id="rId1"/>
    <p:sldLayoutId id="2147483972" r:id="rId2"/>
    <p:sldLayoutId id="2147483971" r:id="rId3"/>
    <p:sldLayoutId id="2147483970" r:id="rId4"/>
    <p:sldLayoutId id="2147483969" r:id="rId5"/>
    <p:sldLayoutId id="2147483968" r:id="rId6"/>
    <p:sldLayoutId id="2147483967" r:id="rId7"/>
    <p:sldLayoutId id="2147483966" r:id="rId8"/>
    <p:sldLayoutId id="2147483965" r:id="rId9"/>
    <p:sldLayoutId id="2147483964" r:id="rId10"/>
    <p:sldLayoutId id="2147483963" r:id="rId11"/>
  </p:sldLayoutIdLst>
  <p:timing>
    <p:tnLst>
      <p:par>
        <p:cTn id="1" dur="indefinite" restart="never" nodeType="tmRoot"/>
      </p:par>
    </p:tnLst>
  </p:timing>
  <p:txStyles>
    <p:titleStyle>
      <a:lvl1pPr algn="l" rtl="0" eaLnBrk="0" fontAlgn="base" hangingPunct="0">
        <a:spcBef>
          <a:spcPct val="0"/>
        </a:spcBef>
        <a:spcAft>
          <a:spcPct val="0"/>
        </a:spcAft>
        <a:defRPr>
          <a:solidFill>
            <a:srgbClr val="C1E4FF"/>
          </a:solidFill>
          <a:latin typeface="+mj-lt"/>
          <a:ea typeface="+mj-ea"/>
          <a:cs typeface="+mj-cs"/>
        </a:defRPr>
      </a:lvl1pPr>
      <a:lvl2pPr algn="l" rtl="0" eaLnBrk="0" fontAlgn="base" hangingPunct="0">
        <a:spcBef>
          <a:spcPct val="0"/>
        </a:spcBef>
        <a:spcAft>
          <a:spcPct val="0"/>
        </a:spcAft>
        <a:defRPr>
          <a:solidFill>
            <a:srgbClr val="C1E4FF"/>
          </a:solidFill>
          <a:latin typeface="Arial" charset="0"/>
        </a:defRPr>
      </a:lvl2pPr>
      <a:lvl3pPr algn="l" rtl="0" eaLnBrk="0" fontAlgn="base" hangingPunct="0">
        <a:spcBef>
          <a:spcPct val="0"/>
        </a:spcBef>
        <a:spcAft>
          <a:spcPct val="0"/>
        </a:spcAft>
        <a:defRPr>
          <a:solidFill>
            <a:srgbClr val="C1E4FF"/>
          </a:solidFill>
          <a:latin typeface="Arial" charset="0"/>
        </a:defRPr>
      </a:lvl3pPr>
      <a:lvl4pPr algn="l" rtl="0" eaLnBrk="0" fontAlgn="base" hangingPunct="0">
        <a:spcBef>
          <a:spcPct val="0"/>
        </a:spcBef>
        <a:spcAft>
          <a:spcPct val="0"/>
        </a:spcAft>
        <a:defRPr>
          <a:solidFill>
            <a:srgbClr val="C1E4FF"/>
          </a:solidFill>
          <a:latin typeface="Arial" charset="0"/>
        </a:defRPr>
      </a:lvl4pPr>
      <a:lvl5pPr algn="l" rtl="0" eaLnBrk="0" fontAlgn="base" hangingPunct="0">
        <a:spcBef>
          <a:spcPct val="0"/>
        </a:spcBef>
        <a:spcAft>
          <a:spcPct val="0"/>
        </a:spcAft>
        <a:defRPr>
          <a:solidFill>
            <a:srgbClr val="C1E4FF"/>
          </a:solidFill>
          <a:latin typeface="Arial" charset="0"/>
        </a:defRPr>
      </a:lvl5pPr>
      <a:lvl6pPr marL="457200" algn="l" rtl="0" fontAlgn="base">
        <a:spcBef>
          <a:spcPct val="0"/>
        </a:spcBef>
        <a:spcAft>
          <a:spcPct val="0"/>
        </a:spcAft>
        <a:defRPr>
          <a:solidFill>
            <a:srgbClr val="C1E4FF"/>
          </a:solidFill>
          <a:latin typeface="Arial" charset="0"/>
        </a:defRPr>
      </a:lvl6pPr>
      <a:lvl7pPr marL="914400" algn="l" rtl="0" fontAlgn="base">
        <a:spcBef>
          <a:spcPct val="0"/>
        </a:spcBef>
        <a:spcAft>
          <a:spcPct val="0"/>
        </a:spcAft>
        <a:defRPr>
          <a:solidFill>
            <a:srgbClr val="C1E4FF"/>
          </a:solidFill>
          <a:latin typeface="Arial" charset="0"/>
        </a:defRPr>
      </a:lvl7pPr>
      <a:lvl8pPr marL="1371600" algn="l" rtl="0" fontAlgn="base">
        <a:spcBef>
          <a:spcPct val="0"/>
        </a:spcBef>
        <a:spcAft>
          <a:spcPct val="0"/>
        </a:spcAft>
        <a:defRPr>
          <a:solidFill>
            <a:srgbClr val="C1E4FF"/>
          </a:solidFill>
          <a:latin typeface="Arial" charset="0"/>
        </a:defRPr>
      </a:lvl8pPr>
      <a:lvl9pPr marL="1828800" algn="l" rtl="0" fontAlgn="base">
        <a:spcBef>
          <a:spcPct val="0"/>
        </a:spcBef>
        <a:spcAft>
          <a:spcPct val="0"/>
        </a:spcAft>
        <a:defRPr>
          <a:solidFill>
            <a:srgbClr val="C1E4FF"/>
          </a:solidFill>
          <a:latin typeface="Arial" charset="0"/>
        </a:defRPr>
      </a:lvl9pPr>
    </p:titleStyle>
    <p:bodyStyle>
      <a:lvl1pPr marL="342900" indent="-342900" algn="l" rtl="0" eaLnBrk="0" fontAlgn="base" hangingPunct="0">
        <a:lnSpc>
          <a:spcPct val="150000"/>
        </a:lnSpc>
        <a:spcBef>
          <a:spcPct val="20000"/>
        </a:spcBef>
        <a:spcAft>
          <a:spcPct val="0"/>
        </a:spcAft>
        <a:buChar char="•"/>
        <a:defRPr>
          <a:solidFill>
            <a:srgbClr val="808080"/>
          </a:solidFill>
          <a:latin typeface="+mn-lt"/>
          <a:ea typeface="+mn-ea"/>
          <a:cs typeface="+mn-cs"/>
        </a:defRPr>
      </a:lvl1pPr>
      <a:lvl2pPr marL="742950" indent="-285750" algn="l" rtl="0" eaLnBrk="0" fontAlgn="base" hangingPunct="0">
        <a:spcBef>
          <a:spcPct val="20000"/>
        </a:spcBef>
        <a:spcAft>
          <a:spcPct val="0"/>
        </a:spcAft>
        <a:buChar char="–"/>
        <a:defRPr sz="1500">
          <a:solidFill>
            <a:srgbClr val="808080"/>
          </a:solidFill>
          <a:latin typeface="+mn-lt"/>
        </a:defRPr>
      </a:lvl2pPr>
      <a:lvl3pPr marL="1143000" indent="-228600" algn="l" rtl="0" eaLnBrk="0" fontAlgn="base" hangingPunct="0">
        <a:spcBef>
          <a:spcPct val="20000"/>
        </a:spcBef>
        <a:spcAft>
          <a:spcPct val="0"/>
        </a:spcAft>
        <a:buChar char="•"/>
        <a:defRPr sz="1500">
          <a:solidFill>
            <a:srgbClr val="808080"/>
          </a:solidFill>
          <a:latin typeface="+mn-lt"/>
        </a:defRPr>
      </a:lvl3pPr>
      <a:lvl4pPr marL="1600200" indent="-228600" algn="l" rtl="0" eaLnBrk="0" fontAlgn="base" hangingPunct="0">
        <a:spcBef>
          <a:spcPct val="20000"/>
        </a:spcBef>
        <a:spcAft>
          <a:spcPct val="0"/>
        </a:spcAft>
        <a:buChar char="–"/>
        <a:defRPr sz="1500">
          <a:solidFill>
            <a:srgbClr val="808080"/>
          </a:solidFill>
          <a:latin typeface="+mn-lt"/>
        </a:defRPr>
      </a:lvl4pPr>
      <a:lvl5pPr marL="2057400" indent="-228600" algn="l" rtl="0" eaLnBrk="0" fontAlgn="base" hangingPunct="0">
        <a:spcBef>
          <a:spcPct val="20000"/>
        </a:spcBef>
        <a:spcAft>
          <a:spcPct val="0"/>
        </a:spcAft>
        <a:buChar char="»"/>
        <a:defRPr sz="1500">
          <a:solidFill>
            <a:srgbClr val="808080"/>
          </a:solidFill>
          <a:latin typeface="+mn-lt"/>
        </a:defRPr>
      </a:lvl5pPr>
      <a:lvl6pPr marL="2514600" indent="-228600" algn="l" rtl="0" fontAlgn="base">
        <a:spcBef>
          <a:spcPct val="20000"/>
        </a:spcBef>
        <a:spcAft>
          <a:spcPct val="0"/>
        </a:spcAft>
        <a:buChar char="»"/>
        <a:defRPr sz="1500">
          <a:solidFill>
            <a:srgbClr val="808080"/>
          </a:solidFill>
          <a:latin typeface="+mn-lt"/>
        </a:defRPr>
      </a:lvl6pPr>
      <a:lvl7pPr marL="2971800" indent="-228600" algn="l" rtl="0" fontAlgn="base">
        <a:spcBef>
          <a:spcPct val="20000"/>
        </a:spcBef>
        <a:spcAft>
          <a:spcPct val="0"/>
        </a:spcAft>
        <a:buChar char="»"/>
        <a:defRPr sz="1500">
          <a:solidFill>
            <a:srgbClr val="808080"/>
          </a:solidFill>
          <a:latin typeface="+mn-lt"/>
        </a:defRPr>
      </a:lvl7pPr>
      <a:lvl8pPr marL="3429000" indent="-228600" algn="l" rtl="0" fontAlgn="base">
        <a:spcBef>
          <a:spcPct val="20000"/>
        </a:spcBef>
        <a:spcAft>
          <a:spcPct val="0"/>
        </a:spcAft>
        <a:buChar char="»"/>
        <a:defRPr sz="1500">
          <a:solidFill>
            <a:srgbClr val="808080"/>
          </a:solidFill>
          <a:latin typeface="+mn-lt"/>
        </a:defRPr>
      </a:lvl8pPr>
      <a:lvl9pPr marL="3886200" indent="-228600" algn="l" rtl="0" fontAlgn="base">
        <a:spcBef>
          <a:spcPct val="20000"/>
        </a:spcBef>
        <a:spcAft>
          <a:spcPct val="0"/>
        </a:spcAft>
        <a:buChar char="»"/>
        <a:defRPr sz="1500">
          <a:solidFill>
            <a:srgbClr val="808080"/>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hyperlink" Target="mailto:contact@scnsoft.com" TargetMode="External"/><Relationship Id="rId7"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scnsoft.fi/" TargetMode="External"/><Relationship Id="rId5" Type="http://schemas.openxmlformats.org/officeDocument/2006/relationships/hyperlink" Target="mailto:jukka.lano@scnsoft.fi" TargetMode="External"/><Relationship Id="rId4" Type="http://schemas.openxmlformats.org/officeDocument/2006/relationships/hyperlink" Target="http://www.scnsoft.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537470"/>
            <a:ext cx="7772400" cy="1395586"/>
          </a:xfrm>
        </p:spPr>
        <p:txBody>
          <a:bodyPr/>
          <a:lstStyle/>
          <a:p>
            <a:pPr eaLnBrk="1" hangingPunct="1"/>
            <a:r>
              <a:rPr lang="en-US" sz="2800" dirty="0" smtClean="0">
                <a:solidFill>
                  <a:schemeClr val="accent3">
                    <a:lumMod val="95000"/>
                  </a:schemeClr>
                </a:solidFill>
                <a:latin typeface="Calibri" pitchFamily="34" charset="0"/>
                <a:cs typeface="Calibri" pitchFamily="34" charset="0"/>
              </a:rPr>
              <a:t>Security Information and Event Management</a:t>
            </a:r>
            <a:br>
              <a:rPr lang="en-US" sz="2800" dirty="0" smtClean="0">
                <a:solidFill>
                  <a:schemeClr val="accent3">
                    <a:lumMod val="95000"/>
                  </a:schemeClr>
                </a:solidFill>
                <a:latin typeface="Calibri" pitchFamily="34" charset="0"/>
                <a:cs typeface="Calibri" pitchFamily="34" charset="0"/>
              </a:rPr>
            </a:br>
            <a:r>
              <a:rPr lang="en-US" sz="2800" dirty="0" smtClean="0">
                <a:solidFill>
                  <a:schemeClr val="accent3">
                    <a:lumMod val="95000"/>
                  </a:schemeClr>
                </a:solidFill>
                <a:latin typeface="Calibri" pitchFamily="34" charset="0"/>
                <a:cs typeface="Calibri" pitchFamily="34" charset="0"/>
              </a:rPr>
              <a:t>Services</a:t>
            </a:r>
            <a:r>
              <a:rPr lang="en-US" sz="2800" dirty="0" smtClean="0"/>
              <a:t/>
            </a:r>
            <a:br>
              <a:rPr lang="en-US" sz="2800" dirty="0" smtClean="0"/>
            </a:br>
            <a:endParaRPr lang="ru-RU" dirty="0" smtClean="0"/>
          </a:p>
        </p:txBody>
      </p:sp>
      <p:sp>
        <p:nvSpPr>
          <p:cNvPr id="4099" name="Rectangle 3"/>
          <p:cNvSpPr>
            <a:spLocks noGrp="1" noChangeArrowheads="1"/>
          </p:cNvSpPr>
          <p:nvPr>
            <p:ph type="subTitle" idx="1"/>
          </p:nvPr>
        </p:nvSpPr>
        <p:spPr>
          <a:xfrm>
            <a:off x="1331913" y="6259513"/>
            <a:ext cx="6400800" cy="554037"/>
          </a:xfrm>
        </p:spPr>
        <p:txBody>
          <a:bodyPr/>
          <a:lstStyle/>
          <a:p>
            <a:pPr eaLnBrk="1" hangingPunct="1">
              <a:lnSpc>
                <a:spcPct val="90000"/>
              </a:lnSpc>
            </a:pPr>
            <a:r>
              <a:rPr lang="en-US" dirty="0" smtClean="0">
                <a:solidFill>
                  <a:schemeClr val="accent3">
                    <a:lumMod val="95000"/>
                  </a:schemeClr>
                </a:solidFill>
                <a:latin typeface="Calibri" pitchFamily="34" charset="0"/>
                <a:cs typeface="Calibri" pitchFamily="34" charset="0"/>
              </a:rPr>
              <a:t>June, 2011</a:t>
            </a:r>
          </a:p>
          <a:p>
            <a:pPr eaLnBrk="1" hangingPunct="1">
              <a:lnSpc>
                <a:spcPct val="90000"/>
              </a:lnSpc>
            </a:pPr>
            <a:r>
              <a:rPr lang="en-US" dirty="0" smtClean="0">
                <a:solidFill>
                  <a:schemeClr val="accent3">
                    <a:lumMod val="95000"/>
                  </a:schemeClr>
                </a:solidFill>
                <a:latin typeface="Calibri" pitchFamily="34" charset="0"/>
                <a:cs typeface="Calibri" pitchFamily="34" charset="0"/>
              </a:rPr>
              <a:t>Minsk, Belarus</a:t>
            </a:r>
            <a:endParaRPr lang="ru-RU" dirty="0" smtClean="0">
              <a:solidFill>
                <a:schemeClr val="accent3">
                  <a:lumMod val="95000"/>
                </a:schemeClr>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251520" y="260648"/>
            <a:ext cx="5832648" cy="346075"/>
          </a:xfrm>
        </p:spPr>
        <p:txBody>
          <a:bodyPr/>
          <a:lstStyle/>
          <a:p>
            <a:r>
              <a:rPr lang="en-US" sz="2400" dirty="0" smtClean="0">
                <a:solidFill>
                  <a:schemeClr val="accent3">
                    <a:lumMod val="95000"/>
                  </a:schemeClr>
                </a:solidFill>
                <a:latin typeface="Calibri" pitchFamily="34" charset="0"/>
                <a:cs typeface="Calibri" pitchFamily="34" charset="0"/>
              </a:rPr>
              <a:t>3. Focal Competence - IBM Tivoli: Milestones and Accomplishments</a:t>
            </a:r>
            <a:endParaRPr lang="ru-RU" sz="2400" dirty="0" smtClean="0">
              <a:solidFill>
                <a:schemeClr val="accent3">
                  <a:lumMod val="95000"/>
                </a:schemeClr>
              </a:solidFill>
              <a:latin typeface="Calibri" pitchFamily="34" charset="0"/>
              <a:cs typeface="Calibri" pitchFamily="34" charset="0"/>
            </a:endParaRPr>
          </a:p>
        </p:txBody>
      </p:sp>
      <p:sp>
        <p:nvSpPr>
          <p:cNvPr id="5" name="Скругленный прямоугольник 4"/>
          <p:cNvSpPr/>
          <p:nvPr/>
        </p:nvSpPr>
        <p:spPr>
          <a:xfrm>
            <a:off x="251520" y="1268760"/>
            <a:ext cx="4021780" cy="4752528"/>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marL="719138" lvl="0" indent="-719138"/>
            <a:endParaRPr lang="en-US" sz="1400" b="1" dirty="0" smtClean="0">
              <a:solidFill>
                <a:schemeClr val="tx1"/>
              </a:solidFill>
              <a:latin typeface="Calibri" pitchFamily="34" charset="0"/>
              <a:cs typeface="Calibri" pitchFamily="34" charset="0"/>
            </a:endParaRPr>
          </a:p>
          <a:p>
            <a:pPr marL="719138" lvl="0" indent="-719138" algn="ctr"/>
            <a:endParaRPr lang="en-US" dirty="0" smtClean="0">
              <a:solidFill>
                <a:schemeClr val="tx1"/>
              </a:solidFill>
              <a:latin typeface="Calibri" pitchFamily="34" charset="0"/>
              <a:cs typeface="Calibri" pitchFamily="34" charset="0"/>
            </a:endParaRPr>
          </a:p>
          <a:p>
            <a:pPr marL="719138" lvl="0" indent="-719138" algn="ctr"/>
            <a:r>
              <a:rPr lang="en-US" dirty="0" smtClean="0">
                <a:solidFill>
                  <a:schemeClr val="tx1"/>
                </a:solidFill>
                <a:latin typeface="Calibri" pitchFamily="34" charset="0"/>
                <a:cs typeface="Calibri" pitchFamily="34" charset="0"/>
              </a:rPr>
              <a:t>Milestones</a:t>
            </a:r>
          </a:p>
          <a:p>
            <a:pPr marL="719138" indent="-719138"/>
            <a:endParaRPr lang="en-US" sz="1400" b="1" dirty="0" smtClean="0">
              <a:solidFill>
                <a:schemeClr val="tx1"/>
              </a:solidFill>
              <a:latin typeface="Calibri" pitchFamily="34" charset="0"/>
              <a:cs typeface="Calibri" pitchFamily="34" charset="0"/>
            </a:endParaRPr>
          </a:p>
          <a:p>
            <a:pPr marL="719138" indent="-719138"/>
            <a:r>
              <a:rPr lang="en-US" dirty="0" smtClean="0">
                <a:solidFill>
                  <a:schemeClr val="tx1"/>
                </a:solidFill>
                <a:latin typeface="Calibri" pitchFamily="34" charset="0"/>
                <a:cs typeface="Calibri" pitchFamily="34" charset="0"/>
              </a:rPr>
              <a:t>2004</a:t>
            </a:r>
            <a:r>
              <a:rPr lang="en-US" sz="1400" dirty="0" smtClean="0">
                <a:solidFill>
                  <a:schemeClr val="tx1"/>
                </a:solidFill>
                <a:latin typeface="Calibri" pitchFamily="34" charset="0"/>
                <a:cs typeface="Calibri" pitchFamily="34" charset="0"/>
              </a:rPr>
              <a:t/>
            </a:r>
            <a:br>
              <a:rPr lang="en-US" sz="1400" dirty="0" smtClean="0">
                <a:solidFill>
                  <a:schemeClr val="tx1"/>
                </a:solidFill>
                <a:latin typeface="Calibri" pitchFamily="34" charset="0"/>
                <a:cs typeface="Calibri" pitchFamily="34" charset="0"/>
              </a:rPr>
            </a:br>
            <a:r>
              <a:rPr lang="en-US" sz="1400" dirty="0" smtClean="0">
                <a:solidFill>
                  <a:schemeClr val="tx1"/>
                </a:solidFill>
                <a:latin typeface="Calibri" pitchFamily="34" charset="0"/>
                <a:cs typeface="Calibri" pitchFamily="34" charset="0"/>
              </a:rPr>
              <a:t>ScienceSoft became a software vendor for Consul Risk Management</a:t>
            </a:r>
          </a:p>
          <a:p>
            <a:pPr marL="719138" indent="-719138"/>
            <a:r>
              <a:rPr lang="en-US" dirty="0" smtClean="0">
                <a:solidFill>
                  <a:schemeClr val="tx1"/>
                </a:solidFill>
                <a:latin typeface="Calibri" pitchFamily="34" charset="0"/>
                <a:cs typeface="Calibri" pitchFamily="34" charset="0"/>
              </a:rPr>
              <a:t>2007</a:t>
            </a:r>
            <a:r>
              <a:rPr lang="en-US" sz="1400" dirty="0" smtClean="0">
                <a:solidFill>
                  <a:schemeClr val="tx1"/>
                </a:solidFill>
                <a:latin typeface="Calibri" pitchFamily="34" charset="0"/>
                <a:cs typeface="Calibri" pitchFamily="34" charset="0"/>
              </a:rPr>
              <a:t/>
            </a:r>
            <a:br>
              <a:rPr lang="en-US" sz="1400" dirty="0" smtClean="0">
                <a:solidFill>
                  <a:schemeClr val="tx1"/>
                </a:solidFill>
                <a:latin typeface="Calibri" pitchFamily="34" charset="0"/>
                <a:cs typeface="Calibri" pitchFamily="34" charset="0"/>
              </a:rPr>
            </a:br>
            <a:r>
              <a:rPr lang="en-US" sz="1400" dirty="0" smtClean="0">
                <a:solidFill>
                  <a:schemeClr val="tx1"/>
                </a:solidFill>
                <a:latin typeface="Calibri" pitchFamily="34" charset="0"/>
                <a:cs typeface="Calibri" pitchFamily="34" charset="0"/>
              </a:rPr>
              <a:t>IBM acquired Consul Risk Management</a:t>
            </a:r>
          </a:p>
          <a:p>
            <a:pPr marL="719138" indent="-719138"/>
            <a:r>
              <a:rPr lang="en-US" dirty="0" smtClean="0">
                <a:solidFill>
                  <a:schemeClr val="tx1"/>
                </a:solidFill>
                <a:latin typeface="Calibri" pitchFamily="34" charset="0"/>
                <a:cs typeface="Calibri" pitchFamily="34" charset="0"/>
              </a:rPr>
              <a:t>2008</a:t>
            </a:r>
          </a:p>
          <a:p>
            <a:pPr marL="719138" indent="-719138"/>
            <a:r>
              <a:rPr lang="en-US" sz="1400" dirty="0" smtClean="0">
                <a:solidFill>
                  <a:schemeClr val="tx1"/>
                </a:solidFill>
                <a:latin typeface="Calibri" pitchFamily="34" charset="0"/>
                <a:cs typeface="Calibri" pitchFamily="34" charset="0"/>
              </a:rPr>
              <a:t>	ScienceSoft became completely responsible for TCIM and TSIEM Event Sources and TSOM Device Rules development</a:t>
            </a:r>
          </a:p>
          <a:p>
            <a:pPr marL="719138" indent="-719138"/>
            <a:r>
              <a:rPr lang="en-US" dirty="0" smtClean="0">
                <a:solidFill>
                  <a:schemeClr val="tx1"/>
                </a:solidFill>
                <a:latin typeface="Calibri" pitchFamily="34" charset="0"/>
                <a:cs typeface="Calibri" pitchFamily="34" charset="0"/>
              </a:rPr>
              <a:t>2009</a:t>
            </a:r>
          </a:p>
          <a:p>
            <a:pPr marL="719138" indent="-719138"/>
            <a:r>
              <a:rPr lang="en-US" sz="1400" dirty="0" smtClean="0">
                <a:solidFill>
                  <a:schemeClr val="tx1"/>
                </a:solidFill>
                <a:latin typeface="Calibri" pitchFamily="34" charset="0"/>
                <a:cs typeface="Calibri" pitchFamily="34" charset="0"/>
              </a:rPr>
              <a:t>	ScienceSoft picked up TCIM and TSIEM Compliance Management Modules development</a:t>
            </a:r>
          </a:p>
          <a:p>
            <a:pPr algn="ctr"/>
            <a:endParaRPr lang="en-US" dirty="0">
              <a:solidFill>
                <a:schemeClr val="tx1"/>
              </a:solidFill>
              <a:latin typeface="Calibri" pitchFamily="34" charset="0"/>
              <a:cs typeface="Calibri" pitchFamily="34" charset="0"/>
            </a:endParaRPr>
          </a:p>
        </p:txBody>
      </p:sp>
      <p:sp>
        <p:nvSpPr>
          <p:cNvPr id="7" name="Скругленный прямоугольник 6"/>
          <p:cNvSpPr/>
          <p:nvPr/>
        </p:nvSpPr>
        <p:spPr>
          <a:xfrm>
            <a:off x="4644008" y="1268760"/>
            <a:ext cx="4176464" cy="4752528"/>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marL="719138" indent="-719138" algn="ctr" eaLnBrk="0" hangingPunct="0">
              <a:defRPr/>
            </a:pPr>
            <a:r>
              <a:rPr lang="en-US" dirty="0" smtClean="0">
                <a:solidFill>
                  <a:schemeClr val="tx1"/>
                </a:solidFill>
                <a:latin typeface="Calibri" pitchFamily="34" charset="0"/>
                <a:cs typeface="Calibri" pitchFamily="34" charset="0"/>
              </a:rPr>
              <a:t>Deliveries</a:t>
            </a:r>
          </a:p>
          <a:p>
            <a:pPr marL="719138" lvl="0" indent="-719138" eaLnBrk="0" hangingPunct="0">
              <a:spcBef>
                <a:spcPct val="20000"/>
              </a:spcBef>
              <a:defRPr/>
            </a:pPr>
            <a:endParaRPr lang="en-US" sz="1400" kern="0" dirty="0" smtClean="0">
              <a:solidFill>
                <a:schemeClr val="tx1"/>
              </a:solidFill>
              <a:latin typeface="Calibri" pitchFamily="34" charset="0"/>
              <a:cs typeface="Calibri" pitchFamily="34" charset="0"/>
            </a:endParaRPr>
          </a:p>
          <a:p>
            <a:pPr marL="285750" lvl="1" indent="-285750" eaLnBrk="0" hangingPunct="0">
              <a:spcBef>
                <a:spcPts val="0"/>
              </a:spcBef>
              <a:buFont typeface="Arial" pitchFamily="34" charset="0"/>
              <a:buChar char="•"/>
              <a:defRPr/>
            </a:pPr>
            <a:r>
              <a:rPr lang="en-US" sz="1400" kern="0" dirty="0" smtClean="0">
                <a:solidFill>
                  <a:schemeClr val="tx1"/>
                </a:solidFill>
                <a:latin typeface="Calibri" pitchFamily="34" charset="0"/>
                <a:cs typeface="Calibri" pitchFamily="34" charset="0"/>
              </a:rPr>
              <a:t>3 major releases of Consul InSight Security Manager (CISM) (2004-2006)</a:t>
            </a:r>
          </a:p>
          <a:p>
            <a:pPr marL="285750" lvl="1" indent="-285750" eaLnBrk="0" hangingPunct="0">
              <a:spcBef>
                <a:spcPts val="0"/>
              </a:spcBef>
              <a:buFont typeface="Arial" pitchFamily="34" charset="0"/>
              <a:buChar char="•"/>
              <a:defRPr/>
            </a:pPr>
            <a:endParaRPr lang="en-US" sz="1400" kern="0" dirty="0" smtClean="0">
              <a:solidFill>
                <a:schemeClr val="tx1"/>
              </a:solidFill>
              <a:latin typeface="Calibri" pitchFamily="34" charset="0"/>
              <a:cs typeface="Calibri" pitchFamily="34" charset="0"/>
            </a:endParaRPr>
          </a:p>
          <a:p>
            <a:pPr marL="285750" lvl="1" indent="-285750" eaLnBrk="0" hangingPunct="0">
              <a:spcBef>
                <a:spcPts val="0"/>
              </a:spcBef>
              <a:buFont typeface="Arial" pitchFamily="34" charset="0"/>
              <a:buChar char="•"/>
              <a:defRPr/>
            </a:pPr>
            <a:r>
              <a:rPr lang="en-US" sz="1400" kern="0" dirty="0" smtClean="0">
                <a:solidFill>
                  <a:schemeClr val="tx1"/>
                </a:solidFill>
                <a:latin typeface="Calibri" pitchFamily="34" charset="0"/>
                <a:cs typeface="Calibri" pitchFamily="34" charset="0"/>
              </a:rPr>
              <a:t>2 major releases of IBM TCIM (2007-2008)</a:t>
            </a:r>
          </a:p>
          <a:p>
            <a:pPr marL="285750" lvl="1" indent="-285750" eaLnBrk="0" hangingPunct="0">
              <a:spcBef>
                <a:spcPts val="0"/>
              </a:spcBef>
              <a:buFont typeface="Arial" pitchFamily="34" charset="0"/>
              <a:buChar char="•"/>
              <a:defRPr/>
            </a:pPr>
            <a:endParaRPr lang="en-US" sz="1400" kern="0" dirty="0" smtClean="0">
              <a:solidFill>
                <a:schemeClr val="tx1"/>
              </a:solidFill>
              <a:latin typeface="Calibri" pitchFamily="34" charset="0"/>
              <a:cs typeface="Calibri" pitchFamily="34" charset="0"/>
            </a:endParaRPr>
          </a:p>
          <a:p>
            <a:pPr marL="285750" lvl="1" indent="-285750" eaLnBrk="0" hangingPunct="0">
              <a:spcBef>
                <a:spcPts val="0"/>
              </a:spcBef>
              <a:buFont typeface="Arial" pitchFamily="34" charset="0"/>
              <a:buChar char="•"/>
              <a:defRPr/>
            </a:pPr>
            <a:r>
              <a:rPr lang="en-US" sz="1400" kern="0" dirty="0" smtClean="0">
                <a:solidFill>
                  <a:schemeClr val="tx1"/>
                </a:solidFill>
                <a:latin typeface="Calibri" pitchFamily="34" charset="0"/>
                <a:cs typeface="Calibri" pitchFamily="34" charset="0"/>
              </a:rPr>
              <a:t>3 major releases of IBM Tivoli Security Information and Event Manager (TSIEM) major releases (2009-2011)</a:t>
            </a:r>
          </a:p>
          <a:p>
            <a:pPr marL="285750" lvl="1" indent="-285750" eaLnBrk="0" hangingPunct="0">
              <a:spcBef>
                <a:spcPts val="0"/>
              </a:spcBef>
              <a:buFont typeface="Arial" pitchFamily="34" charset="0"/>
              <a:buChar char="•"/>
              <a:defRPr/>
            </a:pPr>
            <a:endParaRPr lang="en-US" sz="1400" kern="0" dirty="0" smtClean="0">
              <a:solidFill>
                <a:schemeClr val="tx1"/>
              </a:solidFill>
              <a:latin typeface="Calibri" pitchFamily="34" charset="0"/>
              <a:cs typeface="Calibri" pitchFamily="34" charset="0"/>
            </a:endParaRPr>
          </a:p>
          <a:p>
            <a:pPr marL="285750" lvl="1" indent="-285750" eaLnBrk="0" hangingPunct="0">
              <a:spcBef>
                <a:spcPts val="0"/>
              </a:spcBef>
              <a:buFont typeface="Arial" pitchFamily="34" charset="0"/>
              <a:buChar char="•"/>
              <a:defRPr/>
            </a:pPr>
            <a:r>
              <a:rPr lang="en-US" sz="1400" kern="0" dirty="0" smtClean="0">
                <a:solidFill>
                  <a:schemeClr val="tx1"/>
                </a:solidFill>
                <a:latin typeface="Calibri" pitchFamily="34" charset="0"/>
                <a:cs typeface="Calibri" pitchFamily="34" charset="0"/>
              </a:rPr>
              <a:t>More than 120 completed CISM, TCIM, and TSIEM Event Sources and Compliance Management Modules projects</a:t>
            </a:r>
          </a:p>
          <a:p>
            <a:pPr marL="285750" lvl="1" indent="-285750" eaLnBrk="0" hangingPunct="0">
              <a:spcBef>
                <a:spcPts val="0"/>
              </a:spcBef>
              <a:buFont typeface="Arial" pitchFamily="34" charset="0"/>
              <a:buChar char="•"/>
              <a:defRPr/>
            </a:pPr>
            <a:endParaRPr lang="en-US" sz="1400" kern="0" dirty="0" smtClean="0">
              <a:solidFill>
                <a:schemeClr val="tx1"/>
              </a:solidFill>
              <a:latin typeface="Calibri" pitchFamily="34" charset="0"/>
              <a:cs typeface="Calibri" pitchFamily="34" charset="0"/>
            </a:endParaRPr>
          </a:p>
          <a:p>
            <a:pPr marL="285750" lvl="1" indent="-285750" eaLnBrk="0" hangingPunct="0">
              <a:spcBef>
                <a:spcPts val="0"/>
              </a:spcBef>
              <a:buFont typeface="Arial" pitchFamily="34" charset="0"/>
              <a:buChar char="•"/>
              <a:defRPr/>
            </a:pPr>
            <a:r>
              <a:rPr lang="en-US" sz="1400" kern="0" dirty="0" smtClean="0">
                <a:solidFill>
                  <a:schemeClr val="tx1"/>
                </a:solidFill>
                <a:latin typeface="Calibri" pitchFamily="34" charset="0"/>
                <a:cs typeface="Calibri" pitchFamily="34" charset="0"/>
              </a:rPr>
              <a:t>More than 30 completed TSOM device rules projects</a:t>
            </a:r>
          </a:p>
          <a:p>
            <a:pPr marL="285750" lvl="1" indent="-285750" eaLnBrk="0" hangingPunct="0">
              <a:spcBef>
                <a:spcPts val="0"/>
              </a:spcBef>
              <a:buFont typeface="Arial" pitchFamily="34" charset="0"/>
              <a:buChar char="•"/>
              <a:defRPr/>
            </a:pPr>
            <a:endParaRPr lang="en-US" sz="14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xmlns="" val="19769254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02456"/>
            <a:ext cx="6048672" cy="490240"/>
          </a:xfrm>
        </p:spPr>
        <p:txBody>
          <a:bodyPr/>
          <a:lstStyle/>
          <a:p>
            <a:r>
              <a:rPr lang="en-US" sz="2400" dirty="0" smtClean="0">
                <a:solidFill>
                  <a:schemeClr val="accent3">
                    <a:lumMod val="95000"/>
                  </a:schemeClr>
                </a:solidFill>
                <a:latin typeface="Calibri" pitchFamily="34" charset="0"/>
                <a:cs typeface="Calibri" pitchFamily="34" charset="0"/>
              </a:rPr>
              <a:t>4. Focal Competence - Event Sources &amp; User Information Sources</a:t>
            </a:r>
            <a:endParaRPr lang="en-US" sz="2400" dirty="0">
              <a:solidFill>
                <a:schemeClr val="accent3">
                  <a:lumMod val="95000"/>
                </a:schemeClr>
              </a:solidFill>
              <a:latin typeface="Calibri" pitchFamily="34" charset="0"/>
              <a:cs typeface="Calibri" pitchFamily="34" charset="0"/>
            </a:endParaRPr>
          </a:p>
        </p:txBody>
      </p:sp>
      <p:sp>
        <p:nvSpPr>
          <p:cNvPr id="3" name="Content Placeholder 2"/>
          <p:cNvSpPr>
            <a:spLocks noGrp="1"/>
          </p:cNvSpPr>
          <p:nvPr>
            <p:ph idx="1"/>
          </p:nvPr>
        </p:nvSpPr>
        <p:spPr>
          <a:xfrm>
            <a:off x="107504" y="1412776"/>
            <a:ext cx="8784976" cy="4525962"/>
          </a:xfrm>
        </p:spPr>
        <p:txBody>
          <a:bodyPr/>
          <a:lstStyle/>
          <a:p>
            <a:pPr marL="57150" indent="0"/>
            <a:r>
              <a:rPr lang="en-US" sz="1800" dirty="0" smtClean="0">
                <a:solidFill>
                  <a:schemeClr val="tx1"/>
                </a:solidFill>
                <a:latin typeface="Calibri" pitchFamily="34" charset="0"/>
                <a:cs typeface="Calibri" pitchFamily="34" charset="0"/>
              </a:rPr>
              <a:t>Full </a:t>
            </a:r>
            <a:r>
              <a:rPr lang="en-US" sz="1800" dirty="0">
                <a:solidFill>
                  <a:schemeClr val="tx1"/>
                </a:solidFill>
                <a:latin typeface="Calibri" pitchFamily="34" charset="0"/>
                <a:cs typeface="Calibri" pitchFamily="34" charset="0"/>
              </a:rPr>
              <a:t>cycle of Event Sources and User Information Sources development and </a:t>
            </a:r>
            <a:r>
              <a:rPr lang="en-US" sz="1800" dirty="0" smtClean="0">
                <a:solidFill>
                  <a:schemeClr val="tx1"/>
                </a:solidFill>
                <a:latin typeface="Calibri" pitchFamily="34" charset="0"/>
                <a:cs typeface="Calibri" pitchFamily="34" charset="0"/>
              </a:rPr>
              <a:t>testing</a:t>
            </a:r>
          </a:p>
          <a:p>
            <a:pPr marL="57150" indent="0"/>
            <a:endParaRPr lang="en-US" dirty="0" smtClean="0">
              <a:solidFill>
                <a:schemeClr val="tx1"/>
              </a:solidFill>
              <a:latin typeface="Calibri" pitchFamily="34" charset="0"/>
              <a:cs typeface="Calibri" pitchFamily="34" charset="0"/>
            </a:endParaRPr>
          </a:p>
          <a:p>
            <a:pPr lvl="2">
              <a:buFont typeface="Arial" pitchFamily="34" charset="0"/>
              <a:buChar char="•"/>
            </a:pPr>
            <a:r>
              <a:rPr lang="en-US" dirty="0" smtClean="0">
                <a:solidFill>
                  <a:schemeClr val="tx1"/>
                </a:solidFill>
                <a:latin typeface="Calibri" pitchFamily="34" charset="0"/>
                <a:cs typeface="Calibri" pitchFamily="34" charset="0"/>
              </a:rPr>
              <a:t>Requirements clarification and analysis; investigation of target platform</a:t>
            </a:r>
          </a:p>
          <a:p>
            <a:pPr lvl="2">
              <a:buFont typeface="Arial" pitchFamily="34" charset="0"/>
              <a:buChar char="•"/>
            </a:pPr>
            <a:r>
              <a:rPr lang="en-US" dirty="0" smtClean="0">
                <a:solidFill>
                  <a:schemeClr val="tx1"/>
                </a:solidFill>
                <a:latin typeface="Calibri" pitchFamily="34" charset="0"/>
                <a:cs typeface="Calibri" pitchFamily="34" charset="0"/>
              </a:rPr>
              <a:t>Security subsystem and audit settings analysis</a:t>
            </a:r>
          </a:p>
          <a:p>
            <a:pPr lvl="2">
              <a:buFont typeface="Arial" pitchFamily="34" charset="0"/>
              <a:buChar char="•"/>
            </a:pPr>
            <a:r>
              <a:rPr lang="en-US" dirty="0" smtClean="0">
                <a:solidFill>
                  <a:schemeClr val="tx1"/>
                </a:solidFill>
                <a:latin typeface="Calibri" pitchFamily="34" charset="0"/>
                <a:cs typeface="Calibri" pitchFamily="34" charset="0"/>
              </a:rPr>
              <a:t>Architecture and design, W7 model mapping design</a:t>
            </a:r>
          </a:p>
          <a:p>
            <a:pPr lvl="2">
              <a:buFont typeface="Arial" pitchFamily="34" charset="0"/>
              <a:buChar char="•"/>
            </a:pPr>
            <a:r>
              <a:rPr lang="en-US" dirty="0" smtClean="0">
                <a:solidFill>
                  <a:schemeClr val="tx1"/>
                </a:solidFill>
                <a:latin typeface="Calibri" pitchFamily="34" charset="0"/>
                <a:cs typeface="Calibri" pitchFamily="34" charset="0"/>
              </a:rPr>
              <a:t>ES and UIS development, integration to TCIM and TSIEM releases</a:t>
            </a:r>
          </a:p>
          <a:p>
            <a:pPr lvl="2">
              <a:buFont typeface="Arial" pitchFamily="34" charset="0"/>
              <a:buChar char="•"/>
            </a:pPr>
            <a:r>
              <a:rPr lang="en-US" dirty="0" smtClean="0">
                <a:solidFill>
                  <a:schemeClr val="tx1"/>
                </a:solidFill>
                <a:latin typeface="Calibri" pitchFamily="34" charset="0"/>
                <a:cs typeface="Calibri" pitchFamily="34" charset="0"/>
              </a:rPr>
              <a:t>ES and UIS testing (all of configurations, all of supported platforms)</a:t>
            </a:r>
          </a:p>
          <a:p>
            <a:pPr marL="0" indent="0"/>
            <a:endParaRPr lang="en-US" dirty="0" smtClean="0">
              <a:solidFill>
                <a:schemeClr val="tx1"/>
              </a:solidFill>
              <a:latin typeface="Calibri" pitchFamily="34" charset="0"/>
              <a:cs typeface="Calibri" pitchFamily="34" charset="0"/>
            </a:endParaRPr>
          </a:p>
          <a:p>
            <a:pPr marL="57150" indent="0"/>
            <a:r>
              <a:rPr lang="en-US" sz="1800" dirty="0" smtClean="0">
                <a:solidFill>
                  <a:schemeClr val="tx1"/>
                </a:solidFill>
                <a:latin typeface="Calibri" pitchFamily="34" charset="0"/>
                <a:cs typeface="Calibri" pitchFamily="34" charset="0"/>
              </a:rPr>
              <a:t>Development </a:t>
            </a:r>
            <a:r>
              <a:rPr lang="en-US" sz="1800" dirty="0">
                <a:solidFill>
                  <a:schemeClr val="tx1"/>
                </a:solidFill>
                <a:latin typeface="Calibri" pitchFamily="34" charset="0"/>
                <a:cs typeface="Calibri" pitchFamily="34" charset="0"/>
              </a:rPr>
              <a:t>tools and </a:t>
            </a:r>
            <a:r>
              <a:rPr lang="en-US" sz="1800" dirty="0" smtClean="0">
                <a:solidFill>
                  <a:schemeClr val="tx1"/>
                </a:solidFill>
                <a:latin typeface="Calibri" pitchFamily="34" charset="0"/>
                <a:cs typeface="Calibri" pitchFamily="34" charset="0"/>
              </a:rPr>
              <a:t>environment</a:t>
            </a:r>
          </a:p>
          <a:p>
            <a:pPr marL="57150" indent="0"/>
            <a:endParaRPr lang="en-US" b="1" dirty="0" smtClean="0">
              <a:solidFill>
                <a:schemeClr val="tx1"/>
              </a:solidFill>
              <a:latin typeface="Calibri" pitchFamily="34" charset="0"/>
              <a:cs typeface="Calibri" pitchFamily="34" charset="0"/>
            </a:endParaRPr>
          </a:p>
          <a:p>
            <a:pPr lvl="2">
              <a:buFont typeface="Arial" pitchFamily="34" charset="0"/>
              <a:buChar char="•"/>
            </a:pPr>
            <a:r>
              <a:rPr lang="en-US" dirty="0" smtClean="0">
                <a:solidFill>
                  <a:schemeClr val="tx1"/>
                </a:solidFill>
                <a:latin typeface="Calibri" pitchFamily="34" charset="0"/>
                <a:cs typeface="Calibri" pitchFamily="34" charset="0"/>
              </a:rPr>
              <a:t>Operating systems: IBM AIX, HP-UX, Sun Solaris, RHEL, SUSE, MS Windows, OS400, z/OS, </a:t>
            </a:r>
            <a:r>
              <a:rPr lang="en-US" dirty="0" err="1" smtClean="0">
                <a:solidFill>
                  <a:schemeClr val="tx1"/>
                </a:solidFill>
                <a:latin typeface="Calibri" pitchFamily="34" charset="0"/>
                <a:cs typeface="Calibri" pitchFamily="34" charset="0"/>
              </a:rPr>
              <a:t>zLinux</a:t>
            </a:r>
            <a:endParaRPr lang="en-US" dirty="0">
              <a:solidFill>
                <a:schemeClr val="tx1"/>
              </a:solidFill>
              <a:latin typeface="Calibri" pitchFamily="34" charset="0"/>
              <a:cs typeface="Calibri" pitchFamily="34" charset="0"/>
            </a:endParaRPr>
          </a:p>
          <a:p>
            <a:pPr lvl="2">
              <a:buFont typeface="Arial" pitchFamily="34" charset="0"/>
              <a:buChar char="•"/>
            </a:pPr>
            <a:r>
              <a:rPr lang="en-US" dirty="0" smtClean="0">
                <a:solidFill>
                  <a:schemeClr val="tx1"/>
                </a:solidFill>
                <a:latin typeface="Calibri" pitchFamily="34" charset="0"/>
                <a:cs typeface="Calibri" pitchFamily="34" charset="0"/>
              </a:rPr>
              <a:t>TCIM and TSIEM internal development tools and languages: GVS, GSL</a:t>
            </a:r>
            <a:r>
              <a:rPr lang="en-US" dirty="0">
                <a:solidFill>
                  <a:schemeClr val="tx1"/>
                </a:solidFill>
                <a:latin typeface="Calibri" pitchFamily="34" charset="0"/>
                <a:cs typeface="Calibri" pitchFamily="34" charset="0"/>
              </a:rPr>
              <a:t>, GML, </a:t>
            </a:r>
            <a:r>
              <a:rPr lang="en-US" dirty="0" smtClean="0">
                <a:solidFill>
                  <a:schemeClr val="tx1"/>
                </a:solidFill>
                <a:latin typeface="Calibri" pitchFamily="34" charset="0"/>
                <a:cs typeface="Calibri" pitchFamily="34" charset="0"/>
              </a:rPr>
              <a:t>Pearl</a:t>
            </a:r>
          </a:p>
          <a:p>
            <a:pPr lvl="2">
              <a:buFont typeface="Arial" pitchFamily="34" charset="0"/>
              <a:buChar char="•"/>
            </a:pPr>
            <a:r>
              <a:rPr lang="en-US" dirty="0" smtClean="0">
                <a:solidFill>
                  <a:schemeClr val="tx1"/>
                </a:solidFill>
                <a:latin typeface="Calibri" pitchFamily="34" charset="0"/>
                <a:cs typeface="Calibri" pitchFamily="34" charset="0"/>
              </a:rPr>
              <a:t>Any programming language or development tool to provide better design and implementation of required functionality</a:t>
            </a:r>
          </a:p>
        </p:txBody>
      </p:sp>
    </p:spTree>
    <p:extLst>
      <p:ext uri="{BB962C8B-B14F-4D97-AF65-F5344CB8AC3E}">
        <p14:creationId xmlns:p14="http://schemas.microsoft.com/office/powerpoint/2010/main" xmlns="" val="41889461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323528" y="332656"/>
            <a:ext cx="4043363" cy="346075"/>
          </a:xfrm>
        </p:spPr>
        <p:txBody>
          <a:bodyPr/>
          <a:lstStyle/>
          <a:p>
            <a:pPr eaLnBrk="1" hangingPunct="1"/>
            <a:r>
              <a:rPr lang="en-US" sz="2400" dirty="0" smtClean="0">
                <a:solidFill>
                  <a:schemeClr val="accent3">
                    <a:lumMod val="95000"/>
                  </a:schemeClr>
                </a:solidFill>
                <a:latin typeface="Calibri" pitchFamily="34" charset="0"/>
                <a:cs typeface="Calibri" pitchFamily="34" charset="0"/>
              </a:rPr>
              <a:t>Contact Details</a:t>
            </a:r>
            <a:endParaRPr lang="ru-RU" sz="2400" dirty="0" smtClean="0">
              <a:solidFill>
                <a:schemeClr val="accent3">
                  <a:lumMod val="95000"/>
                </a:schemeClr>
              </a:solidFill>
              <a:latin typeface="Calibri" pitchFamily="34" charset="0"/>
              <a:cs typeface="Calibri" pitchFamily="34" charset="0"/>
            </a:endParaRPr>
          </a:p>
        </p:txBody>
      </p:sp>
      <p:sp>
        <p:nvSpPr>
          <p:cNvPr id="25603" name="Rectangle 4"/>
          <p:cNvSpPr>
            <a:spLocks noChangeArrowheads="1"/>
          </p:cNvSpPr>
          <p:nvPr/>
        </p:nvSpPr>
        <p:spPr bwMode="auto">
          <a:xfrm>
            <a:off x="4716016" y="1196752"/>
            <a:ext cx="3887787" cy="4912114"/>
          </a:xfrm>
          <a:prstGeom prst="rect">
            <a:avLst/>
          </a:prstGeom>
          <a:noFill/>
          <a:ln w="9525" algn="ctr">
            <a:noFill/>
            <a:miter lim="800000"/>
            <a:headEnd/>
            <a:tailEnd/>
          </a:ln>
        </p:spPr>
        <p:txBody>
          <a:bodyPr wrap="square">
            <a:spAutoFit/>
          </a:bodyPr>
          <a:lstStyle/>
          <a:p>
            <a:pPr algn="just">
              <a:lnSpc>
                <a:spcPct val="120000"/>
              </a:lnSpc>
              <a:defRPr/>
            </a:pPr>
            <a:r>
              <a:rPr lang="en-US" b="1" dirty="0">
                <a:solidFill>
                  <a:srgbClr val="003C86"/>
                </a:solidFill>
              </a:rPr>
              <a:t>SCIENCESOFT, INC.</a:t>
            </a:r>
          </a:p>
          <a:p>
            <a:pPr algn="just">
              <a:lnSpc>
                <a:spcPct val="120000"/>
              </a:lnSpc>
              <a:defRPr/>
            </a:pPr>
            <a:r>
              <a:rPr lang="en-US" sz="1500" dirty="0">
                <a:solidFill>
                  <a:srgbClr val="444444"/>
                </a:solidFill>
              </a:rPr>
              <a:t>4th Floor, 2 </a:t>
            </a:r>
            <a:r>
              <a:rPr lang="en-US" sz="1500" dirty="0" err="1">
                <a:solidFill>
                  <a:srgbClr val="444444"/>
                </a:solidFill>
              </a:rPr>
              <a:t>Bedy</a:t>
            </a:r>
            <a:r>
              <a:rPr lang="en-US" sz="1500" dirty="0">
                <a:solidFill>
                  <a:srgbClr val="444444"/>
                </a:solidFill>
              </a:rPr>
              <a:t> Str., </a:t>
            </a:r>
          </a:p>
          <a:p>
            <a:pPr algn="just">
              <a:lnSpc>
                <a:spcPct val="120000"/>
              </a:lnSpc>
              <a:defRPr/>
            </a:pPr>
            <a:r>
              <a:rPr lang="en-US" sz="1500" dirty="0">
                <a:solidFill>
                  <a:srgbClr val="444444"/>
                </a:solidFill>
              </a:rPr>
              <a:t>220040 Minsk, Belarus</a:t>
            </a:r>
          </a:p>
          <a:p>
            <a:pPr algn="just">
              <a:lnSpc>
                <a:spcPct val="120000"/>
              </a:lnSpc>
              <a:defRPr/>
            </a:pPr>
            <a:r>
              <a:rPr lang="en-US" sz="1500" dirty="0">
                <a:solidFill>
                  <a:srgbClr val="444444"/>
                </a:solidFill>
              </a:rPr>
              <a:t>Phone: + 375 17 293 3736 </a:t>
            </a:r>
          </a:p>
          <a:p>
            <a:pPr algn="just">
              <a:lnSpc>
                <a:spcPct val="120000"/>
              </a:lnSpc>
              <a:defRPr/>
            </a:pPr>
            <a:r>
              <a:rPr lang="en-US" sz="1500" dirty="0">
                <a:solidFill>
                  <a:srgbClr val="444444"/>
                </a:solidFill>
              </a:rPr>
              <a:t>USA phone: +1 619 822 2935</a:t>
            </a:r>
          </a:p>
          <a:p>
            <a:pPr algn="just">
              <a:lnSpc>
                <a:spcPct val="120000"/>
              </a:lnSpc>
              <a:defRPr/>
            </a:pPr>
            <a:r>
              <a:rPr lang="en-US" sz="1500" dirty="0">
                <a:solidFill>
                  <a:srgbClr val="444444"/>
                </a:solidFill>
              </a:rPr>
              <a:t>USA Fax: +1 617 249 0477</a:t>
            </a:r>
          </a:p>
          <a:p>
            <a:pPr algn="just">
              <a:lnSpc>
                <a:spcPct val="120000"/>
              </a:lnSpc>
              <a:defRPr/>
            </a:pPr>
            <a:r>
              <a:rPr lang="en-US" sz="1500" dirty="0">
                <a:solidFill>
                  <a:srgbClr val="444444"/>
                </a:solidFill>
              </a:rPr>
              <a:t>Email: </a:t>
            </a:r>
            <a:r>
              <a:rPr lang="en-US" sz="1500" dirty="0">
                <a:solidFill>
                  <a:srgbClr val="003C86"/>
                </a:solidFill>
                <a:hlinkClick r:id="rId3"/>
              </a:rPr>
              <a:t>contact@scnsoft.com</a:t>
            </a:r>
            <a:endParaRPr lang="en-US" sz="1500" dirty="0">
              <a:solidFill>
                <a:srgbClr val="003C86"/>
              </a:solidFill>
            </a:endParaRPr>
          </a:p>
          <a:p>
            <a:pPr algn="just">
              <a:lnSpc>
                <a:spcPct val="120000"/>
              </a:lnSpc>
              <a:defRPr/>
            </a:pPr>
            <a:r>
              <a:rPr lang="en-US" sz="1500" dirty="0">
                <a:solidFill>
                  <a:srgbClr val="444444"/>
                </a:solidFill>
              </a:rPr>
              <a:t>Web: </a:t>
            </a:r>
            <a:r>
              <a:rPr lang="en-US" sz="1500" dirty="0">
                <a:solidFill>
                  <a:srgbClr val="444444"/>
                </a:solidFill>
                <a:hlinkClick r:id="rId4"/>
              </a:rPr>
              <a:t>www.scnsoft.com</a:t>
            </a:r>
            <a:endParaRPr lang="en-US" sz="1500" dirty="0">
              <a:solidFill>
                <a:srgbClr val="444444"/>
              </a:solidFill>
            </a:endParaRPr>
          </a:p>
          <a:p>
            <a:pPr algn="just">
              <a:lnSpc>
                <a:spcPct val="120000"/>
              </a:lnSpc>
              <a:defRPr/>
            </a:pPr>
            <a:endParaRPr lang="en-US" sz="1500" dirty="0" smtClean="0">
              <a:solidFill>
                <a:srgbClr val="444444"/>
              </a:solidFill>
            </a:endParaRPr>
          </a:p>
          <a:p>
            <a:pPr algn="just">
              <a:lnSpc>
                <a:spcPct val="120000"/>
              </a:lnSpc>
              <a:defRPr/>
            </a:pPr>
            <a:endParaRPr lang="en-US" sz="1500" dirty="0" smtClean="0">
              <a:solidFill>
                <a:srgbClr val="444444"/>
              </a:solidFill>
            </a:endParaRPr>
          </a:p>
          <a:p>
            <a:pPr algn="just">
              <a:lnSpc>
                <a:spcPct val="120000"/>
              </a:lnSpc>
              <a:defRPr/>
            </a:pPr>
            <a:endParaRPr lang="en-US" sz="1500" dirty="0">
              <a:solidFill>
                <a:srgbClr val="444444"/>
              </a:solidFill>
            </a:endParaRPr>
          </a:p>
          <a:p>
            <a:pPr>
              <a:lnSpc>
                <a:spcPct val="120000"/>
              </a:lnSpc>
              <a:defRPr/>
            </a:pPr>
            <a:r>
              <a:rPr lang="en-US" b="1" dirty="0">
                <a:solidFill>
                  <a:srgbClr val="003C86"/>
                </a:solidFill>
              </a:rPr>
              <a:t>SCIENCESOFT </a:t>
            </a:r>
            <a:r>
              <a:rPr lang="en-US" b="1" dirty="0" smtClean="0">
                <a:solidFill>
                  <a:srgbClr val="003C86"/>
                </a:solidFill>
              </a:rPr>
              <a:t>OY</a:t>
            </a:r>
            <a:endParaRPr lang="en-US" b="1" dirty="0">
              <a:solidFill>
                <a:srgbClr val="003C86"/>
              </a:solidFill>
            </a:endParaRPr>
          </a:p>
          <a:p>
            <a:pPr>
              <a:lnSpc>
                <a:spcPct val="120000"/>
              </a:lnSpc>
              <a:defRPr/>
            </a:pPr>
            <a:r>
              <a:rPr lang="en-US" sz="1500" dirty="0" err="1" smtClean="0">
                <a:solidFill>
                  <a:schemeClr val="bg2">
                    <a:lumMod val="50000"/>
                  </a:schemeClr>
                </a:solidFill>
              </a:rPr>
              <a:t>Porkkalankatu</a:t>
            </a:r>
            <a:r>
              <a:rPr lang="en-US" sz="1500" dirty="0" smtClean="0">
                <a:solidFill>
                  <a:schemeClr val="bg2">
                    <a:lumMod val="50000"/>
                  </a:schemeClr>
                </a:solidFill>
              </a:rPr>
              <a:t> 20 A</a:t>
            </a:r>
            <a:endParaRPr lang="en-US" sz="1500" dirty="0">
              <a:solidFill>
                <a:schemeClr val="bg2">
                  <a:lumMod val="50000"/>
                </a:schemeClr>
              </a:solidFill>
            </a:endParaRPr>
          </a:p>
          <a:p>
            <a:pPr algn="just">
              <a:lnSpc>
                <a:spcPct val="120000"/>
              </a:lnSpc>
              <a:defRPr/>
            </a:pPr>
            <a:r>
              <a:rPr lang="en-US" sz="1500" dirty="0" smtClean="0">
                <a:solidFill>
                  <a:srgbClr val="444444"/>
                </a:solidFill>
              </a:rPr>
              <a:t>00180 </a:t>
            </a:r>
            <a:r>
              <a:rPr lang="en-US" sz="1500" dirty="0">
                <a:solidFill>
                  <a:srgbClr val="444444"/>
                </a:solidFill>
              </a:rPr>
              <a:t>Helsinki, Finland</a:t>
            </a:r>
          </a:p>
          <a:p>
            <a:pPr algn="just">
              <a:lnSpc>
                <a:spcPct val="120000"/>
              </a:lnSpc>
              <a:defRPr/>
            </a:pPr>
            <a:r>
              <a:rPr lang="en-US" sz="1500" dirty="0">
                <a:solidFill>
                  <a:srgbClr val="444444"/>
                </a:solidFill>
              </a:rPr>
              <a:t>Phone: +358 </a:t>
            </a:r>
            <a:r>
              <a:rPr lang="en-US" sz="1500" dirty="0" smtClean="0">
                <a:solidFill>
                  <a:srgbClr val="444444"/>
                </a:solidFill>
              </a:rPr>
              <a:t>50 388 3000</a:t>
            </a:r>
            <a:endParaRPr lang="en-US" sz="1500" dirty="0">
              <a:solidFill>
                <a:srgbClr val="444444"/>
              </a:solidFill>
            </a:endParaRPr>
          </a:p>
          <a:p>
            <a:pPr algn="just">
              <a:lnSpc>
                <a:spcPct val="120000"/>
              </a:lnSpc>
              <a:defRPr/>
            </a:pPr>
            <a:r>
              <a:rPr lang="en-US" sz="1500" dirty="0">
                <a:solidFill>
                  <a:srgbClr val="444444"/>
                </a:solidFill>
              </a:rPr>
              <a:t>Email: </a:t>
            </a:r>
            <a:r>
              <a:rPr lang="en-US" sz="1500" dirty="0" smtClean="0">
                <a:solidFill>
                  <a:srgbClr val="444444"/>
                </a:solidFill>
                <a:hlinkClick r:id="rId5"/>
              </a:rPr>
              <a:t>contact@scnsoft.fi</a:t>
            </a:r>
            <a:r>
              <a:rPr lang="en-US" sz="1500" dirty="0" smtClean="0">
                <a:solidFill>
                  <a:srgbClr val="444444"/>
                </a:solidFill>
              </a:rPr>
              <a:t>  </a:t>
            </a:r>
            <a:endParaRPr lang="en-US" sz="1500" dirty="0">
              <a:solidFill>
                <a:srgbClr val="444444"/>
              </a:solidFill>
            </a:endParaRPr>
          </a:p>
          <a:p>
            <a:pPr algn="just">
              <a:lnSpc>
                <a:spcPct val="120000"/>
              </a:lnSpc>
              <a:defRPr/>
            </a:pPr>
            <a:r>
              <a:rPr lang="en-US" sz="1500" dirty="0">
                <a:solidFill>
                  <a:srgbClr val="444444"/>
                </a:solidFill>
              </a:rPr>
              <a:t>Web: </a:t>
            </a:r>
            <a:r>
              <a:rPr lang="en-US" sz="1500" dirty="0">
                <a:solidFill>
                  <a:srgbClr val="444444"/>
                </a:solidFill>
                <a:hlinkClick r:id="rId6"/>
              </a:rPr>
              <a:t>www.scnsoft.fi</a:t>
            </a:r>
            <a:r>
              <a:rPr lang="en-US" sz="1500" dirty="0">
                <a:solidFill>
                  <a:srgbClr val="444444"/>
                </a:solidFill>
              </a:rPr>
              <a:t> </a:t>
            </a:r>
          </a:p>
        </p:txBody>
      </p:sp>
      <p:pic>
        <p:nvPicPr>
          <p:cNvPr id="71683" name="Picture 6" descr="build2"/>
          <p:cNvPicPr>
            <a:picLocks noChangeAspect="1" noChangeArrowheads="1"/>
          </p:cNvPicPr>
          <p:nvPr/>
        </p:nvPicPr>
        <p:blipFill>
          <a:blip r:embed="rId7" cstate="print"/>
          <a:srcRect/>
          <a:stretch>
            <a:fillRect/>
          </a:stretch>
        </p:blipFill>
        <p:spPr bwMode="auto">
          <a:xfrm>
            <a:off x="971600" y="1268760"/>
            <a:ext cx="2880320" cy="2396834"/>
          </a:xfrm>
          <a:prstGeom prst="rect">
            <a:avLst/>
          </a:prstGeom>
          <a:noFill/>
          <a:ln w="9525">
            <a:noFill/>
            <a:miter lim="800000"/>
            <a:headEnd/>
            <a:tailEnd/>
          </a:ln>
        </p:spPr>
      </p:pic>
      <p:pic>
        <p:nvPicPr>
          <p:cNvPr id="5" name="Picture 4" descr="office in Helsinki.jpg"/>
          <p:cNvPicPr>
            <a:picLocks noChangeAspect="1"/>
          </p:cNvPicPr>
          <p:nvPr/>
        </p:nvPicPr>
        <p:blipFill>
          <a:blip r:embed="rId8" cstate="print"/>
          <a:stretch>
            <a:fillRect/>
          </a:stretch>
        </p:blipFill>
        <p:spPr>
          <a:xfrm>
            <a:off x="971601" y="4284095"/>
            <a:ext cx="2880320" cy="175519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107504" y="260648"/>
            <a:ext cx="5904656" cy="634107"/>
          </a:xfrm>
        </p:spPr>
        <p:txBody>
          <a:bodyPr/>
          <a:lstStyle/>
          <a:p>
            <a:r>
              <a:rPr lang="en-US" sz="2400" dirty="0" smtClean="0">
                <a:solidFill>
                  <a:schemeClr val="accent3">
                    <a:lumMod val="95000"/>
                  </a:schemeClr>
                </a:solidFill>
                <a:latin typeface="Calibri" pitchFamily="34" charset="0"/>
                <a:ea typeface="+mn-ea"/>
                <a:cs typeface="Calibri" pitchFamily="34" charset="0"/>
              </a:rPr>
              <a:t>Security Information and Event Management</a:t>
            </a:r>
            <a:endParaRPr lang="ru-RU" sz="2400" dirty="0">
              <a:solidFill>
                <a:schemeClr val="accent3">
                  <a:lumMod val="95000"/>
                </a:schemeClr>
              </a:solidFill>
              <a:latin typeface="Calibri" pitchFamily="34" charset="0"/>
              <a:ea typeface="+mn-ea"/>
              <a:cs typeface="Calibri" pitchFamily="34" charset="0"/>
            </a:endParaRPr>
          </a:p>
        </p:txBody>
      </p:sp>
      <p:sp>
        <p:nvSpPr>
          <p:cNvPr id="78851" name="Rectangle 3"/>
          <p:cNvSpPr>
            <a:spLocks noGrp="1" noChangeArrowheads="1"/>
          </p:cNvSpPr>
          <p:nvPr>
            <p:ph type="body" idx="1"/>
          </p:nvPr>
        </p:nvSpPr>
        <p:spPr>
          <a:xfrm>
            <a:off x="35496" y="1484784"/>
            <a:ext cx="8496943" cy="3960887"/>
          </a:xfrm>
          <a:noFill/>
        </p:spPr>
        <p:txBody>
          <a:bodyPr/>
          <a:lstStyle/>
          <a:p>
            <a:pPr marL="1770063" indent="0"/>
            <a:r>
              <a:rPr lang="en-US" sz="1700" dirty="0" smtClean="0">
                <a:solidFill>
                  <a:schemeClr val="tx1"/>
                </a:solidFill>
                <a:latin typeface="Calibri" pitchFamily="34" charset="0"/>
                <a:cs typeface="Calibri" pitchFamily="34" charset="0"/>
              </a:rPr>
              <a:t>“SIEM technology is used to analyze security event data in real time for internal and external threat management, and to collect, store, analyze and report in log data for regulatory compliance and forensics”</a:t>
            </a:r>
          </a:p>
          <a:p>
            <a:pPr marL="0" indent="0"/>
            <a:endParaRPr lang="en-US" sz="1700" b="1" dirty="0" smtClean="0">
              <a:solidFill>
                <a:schemeClr val="tx1"/>
              </a:solidFill>
              <a:latin typeface="Calibri" pitchFamily="34" charset="0"/>
              <a:cs typeface="Calibri" pitchFamily="34" charset="0"/>
            </a:endParaRPr>
          </a:p>
          <a:p>
            <a:pPr marL="0" indent="0"/>
            <a:r>
              <a:rPr lang="en-US" sz="1700" b="1" dirty="0" smtClean="0">
                <a:solidFill>
                  <a:schemeClr val="tx1"/>
                </a:solidFill>
                <a:latin typeface="Calibri" pitchFamily="34" charset="0"/>
                <a:cs typeface="Calibri" pitchFamily="34" charset="0"/>
              </a:rPr>
              <a:t>							</a:t>
            </a:r>
          </a:p>
          <a:p>
            <a:pPr marL="0" indent="0"/>
            <a:endParaRPr lang="en-US" sz="1700" b="1" dirty="0" smtClean="0">
              <a:solidFill>
                <a:schemeClr val="tx1"/>
              </a:solidFill>
              <a:latin typeface="Calibri" pitchFamily="34" charset="0"/>
              <a:cs typeface="Calibri" pitchFamily="34" charset="0"/>
            </a:endParaRPr>
          </a:p>
          <a:p>
            <a:pPr marL="0" indent="0"/>
            <a:endParaRPr lang="en-US" sz="1700" b="1" dirty="0" smtClean="0">
              <a:solidFill>
                <a:schemeClr val="tx1"/>
              </a:solidFill>
              <a:latin typeface="Calibri" pitchFamily="34" charset="0"/>
              <a:cs typeface="Calibri" pitchFamily="34" charset="0"/>
            </a:endParaRPr>
          </a:p>
          <a:p>
            <a:pPr marL="1770063" indent="0"/>
            <a:r>
              <a:rPr lang="en-US" sz="1700" dirty="0" smtClean="0">
                <a:solidFill>
                  <a:schemeClr val="tx1"/>
                </a:solidFill>
                <a:latin typeface="Calibri" pitchFamily="34" charset="0"/>
                <a:cs typeface="Calibri" pitchFamily="34" charset="0"/>
              </a:rPr>
              <a:t>“SIEM was $663.3 million in 2008 and is expected to grow up to $1.4 billion in 2013”</a:t>
            </a:r>
          </a:p>
          <a:p>
            <a:pPr marL="0" indent="0"/>
            <a:endParaRPr lang="en-US" sz="1700" b="1" dirty="0" smtClean="0">
              <a:solidFill>
                <a:srgbClr val="003C86"/>
              </a:solidFill>
              <a:latin typeface="+mj-lt"/>
              <a:ea typeface="+mn-ea"/>
              <a:cs typeface="+mn-cs"/>
            </a:endParaRPr>
          </a:p>
          <a:p>
            <a:pPr marL="0" indent="0"/>
            <a:r>
              <a:rPr lang="en-US" sz="1700" b="1" dirty="0" smtClean="0">
                <a:solidFill>
                  <a:srgbClr val="003C86"/>
                </a:solidFill>
                <a:latin typeface="+mj-lt"/>
              </a:rPr>
              <a:t>							</a:t>
            </a:r>
            <a:endParaRPr lang="en-US" sz="1700" b="1" dirty="0" smtClean="0">
              <a:solidFill>
                <a:srgbClr val="003C86"/>
              </a:solidFill>
              <a:latin typeface="+mj-lt"/>
              <a:ea typeface="+mn-ea"/>
              <a:cs typeface="+mn-cs"/>
            </a:endParaRPr>
          </a:p>
          <a:p>
            <a:pPr marL="0" indent="0"/>
            <a:endParaRPr lang="en-US" sz="1700" b="1" dirty="0" smtClean="0">
              <a:solidFill>
                <a:srgbClr val="003C86"/>
              </a:solidFill>
              <a:latin typeface="+mj-lt"/>
            </a:endParaRPr>
          </a:p>
          <a:p>
            <a:pPr marL="0" indent="0"/>
            <a:endParaRPr lang="en-US" sz="1700" b="1" dirty="0">
              <a:solidFill>
                <a:srgbClr val="003C86"/>
              </a:solidFill>
              <a:latin typeface="+mj-lt"/>
              <a:ea typeface="+mn-ea"/>
              <a:cs typeface="+mn-cs"/>
            </a:endParaRPr>
          </a:p>
        </p:txBody>
      </p:sp>
      <p:pic>
        <p:nvPicPr>
          <p:cNvPr id="13316" name="Picture 4" descr="http://t0.gstatic.com/images?q=tbn:ANd9GcT528W9ULKTdnpJJp-bK5KCcweO_ScJXV7I_s33Uf6chv-91DhnFA"/>
          <p:cNvPicPr>
            <a:picLocks noChangeAspect="1" noChangeArrowheads="1"/>
          </p:cNvPicPr>
          <p:nvPr/>
        </p:nvPicPr>
        <p:blipFill>
          <a:blip r:embed="rId3" cstate="print"/>
          <a:srcRect/>
          <a:stretch>
            <a:fillRect/>
          </a:stretch>
        </p:blipFill>
        <p:spPr bwMode="auto">
          <a:xfrm>
            <a:off x="6372200" y="2420888"/>
            <a:ext cx="1935213" cy="1008111"/>
          </a:xfrm>
          <a:prstGeom prst="rect">
            <a:avLst/>
          </a:prstGeom>
          <a:noFill/>
        </p:spPr>
      </p:pic>
      <p:pic>
        <p:nvPicPr>
          <p:cNvPr id="13317" name="Picture 5"/>
          <p:cNvPicPr>
            <a:picLocks noChangeAspect="1" noChangeArrowheads="1"/>
          </p:cNvPicPr>
          <p:nvPr/>
        </p:nvPicPr>
        <p:blipFill>
          <a:blip r:embed="rId4" cstate="print"/>
          <a:srcRect/>
          <a:stretch>
            <a:fillRect/>
          </a:stretch>
        </p:blipFill>
        <p:spPr bwMode="auto">
          <a:xfrm>
            <a:off x="6444208" y="4480439"/>
            <a:ext cx="1683295" cy="460729"/>
          </a:xfrm>
          <a:prstGeom prst="rect">
            <a:avLst/>
          </a:prstGeom>
          <a:noFill/>
          <a:ln w="9525">
            <a:noFill/>
            <a:miter lim="800000"/>
            <a:headEnd/>
            <a:tailEnd/>
          </a:ln>
        </p:spPr>
      </p:pic>
    </p:spTree>
    <p:extLst>
      <p:ext uri="{BB962C8B-B14F-4D97-AF65-F5344CB8AC3E}">
        <p14:creationId xmlns:p14="http://schemas.microsoft.com/office/powerpoint/2010/main" xmlns="" val="24881176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lstStyle/>
          <a:p>
            <a:r>
              <a:rPr lang="en-US" sz="2400" dirty="0" smtClean="0">
                <a:solidFill>
                  <a:schemeClr val="accent3">
                    <a:lumMod val="95000"/>
                  </a:schemeClr>
                </a:solidFill>
                <a:latin typeface="Calibri" pitchFamily="34" charset="0"/>
                <a:cs typeface="Calibri" pitchFamily="34" charset="0"/>
              </a:rPr>
              <a:t>Presentation Plan</a:t>
            </a:r>
            <a:endParaRPr lang="ru-RU" sz="2400" dirty="0" smtClean="0">
              <a:solidFill>
                <a:schemeClr val="accent3">
                  <a:lumMod val="95000"/>
                </a:schemeClr>
              </a:solidFill>
              <a:latin typeface="Calibri" pitchFamily="34" charset="0"/>
              <a:cs typeface="Calibri" pitchFamily="34" charset="0"/>
            </a:endParaRPr>
          </a:p>
        </p:txBody>
      </p:sp>
      <p:sp>
        <p:nvSpPr>
          <p:cNvPr id="31746" name="Rectangle 3"/>
          <p:cNvSpPr>
            <a:spLocks noGrp="1" noChangeArrowheads="1"/>
          </p:cNvSpPr>
          <p:nvPr>
            <p:ph type="body" idx="1"/>
          </p:nvPr>
        </p:nvSpPr>
        <p:spPr>
          <a:xfrm>
            <a:off x="1115616" y="1124744"/>
            <a:ext cx="7848872" cy="5120640"/>
          </a:xfrm>
        </p:spPr>
        <p:txBody>
          <a:bodyPr/>
          <a:lstStyle/>
          <a:p>
            <a:pPr eaLnBrk="1" hangingPunct="1">
              <a:lnSpc>
                <a:spcPct val="200000"/>
              </a:lnSpc>
              <a:spcBef>
                <a:spcPct val="0"/>
              </a:spcBef>
              <a:buFont typeface="+mj-lt"/>
              <a:buAutoNum type="arabicPeriod"/>
            </a:pPr>
            <a:r>
              <a:rPr lang="en-US" sz="1800" b="1" dirty="0" smtClean="0">
                <a:solidFill>
                  <a:srgbClr val="003C86"/>
                </a:solidFill>
                <a:latin typeface="Calibri" pitchFamily="34" charset="0"/>
                <a:cs typeface="Calibri" pitchFamily="34" charset="0"/>
              </a:rPr>
              <a:t>ScienceSoft’s SIEM Offerings at a Glance</a:t>
            </a:r>
          </a:p>
          <a:p>
            <a:pPr eaLnBrk="1" hangingPunct="1">
              <a:lnSpc>
                <a:spcPct val="200000"/>
              </a:lnSpc>
              <a:spcBef>
                <a:spcPct val="0"/>
              </a:spcBef>
              <a:buFont typeface="+mj-lt"/>
              <a:buAutoNum type="arabicPeriod"/>
            </a:pPr>
            <a:r>
              <a:rPr lang="en-US" sz="1800" b="1" dirty="0" smtClean="0">
                <a:solidFill>
                  <a:srgbClr val="003C86"/>
                </a:solidFill>
                <a:latin typeface="Calibri" pitchFamily="34" charset="0"/>
                <a:cs typeface="Calibri" pitchFamily="34" charset="0"/>
              </a:rPr>
              <a:t>SIEM Offerings in Detail:</a:t>
            </a:r>
          </a:p>
          <a:p>
            <a:pPr marL="1543050" lvl="3" indent="-285750" eaLnBrk="1" hangingPunct="1">
              <a:lnSpc>
                <a:spcPct val="200000"/>
              </a:lnSpc>
              <a:spcBef>
                <a:spcPct val="0"/>
              </a:spcBef>
              <a:buFont typeface="Arial" pitchFamily="34" charset="0"/>
              <a:buChar char="•"/>
            </a:pPr>
            <a:r>
              <a:rPr lang="en-US" sz="1800" b="1" dirty="0" smtClean="0">
                <a:solidFill>
                  <a:srgbClr val="003C86"/>
                </a:solidFill>
                <a:latin typeface="Calibri" pitchFamily="34" charset="0"/>
                <a:cs typeface="Calibri" pitchFamily="34" charset="0"/>
              </a:rPr>
              <a:t>for End-users</a:t>
            </a:r>
          </a:p>
          <a:p>
            <a:pPr marL="1543050" lvl="3" indent="-285750" eaLnBrk="1" hangingPunct="1">
              <a:lnSpc>
                <a:spcPct val="200000"/>
              </a:lnSpc>
              <a:spcBef>
                <a:spcPct val="0"/>
              </a:spcBef>
              <a:buFont typeface="Arial" pitchFamily="34" charset="0"/>
              <a:buChar char="•"/>
            </a:pPr>
            <a:r>
              <a:rPr lang="en-US" sz="1800" b="1" dirty="0" smtClean="0">
                <a:solidFill>
                  <a:srgbClr val="003C86"/>
                </a:solidFill>
                <a:latin typeface="Calibri" pitchFamily="34" charset="0"/>
                <a:cs typeface="Calibri" pitchFamily="34" charset="0"/>
              </a:rPr>
              <a:t>for Consultants and System Integrators</a:t>
            </a:r>
          </a:p>
          <a:p>
            <a:pPr marL="1543050" lvl="3" indent="-285750" eaLnBrk="1" hangingPunct="1">
              <a:lnSpc>
                <a:spcPct val="200000"/>
              </a:lnSpc>
              <a:spcBef>
                <a:spcPct val="0"/>
              </a:spcBef>
              <a:buFont typeface="Arial" pitchFamily="34" charset="0"/>
              <a:buChar char="•"/>
            </a:pPr>
            <a:r>
              <a:rPr lang="en-US" sz="1800" b="1" dirty="0" smtClean="0">
                <a:solidFill>
                  <a:srgbClr val="003C86"/>
                </a:solidFill>
                <a:latin typeface="Calibri" pitchFamily="34" charset="0"/>
                <a:cs typeface="Calibri" pitchFamily="34" charset="0"/>
              </a:rPr>
              <a:t>for SIEM Solution Vendors</a:t>
            </a:r>
          </a:p>
          <a:p>
            <a:pPr eaLnBrk="1" hangingPunct="1">
              <a:lnSpc>
                <a:spcPct val="200000"/>
              </a:lnSpc>
              <a:spcBef>
                <a:spcPct val="0"/>
              </a:spcBef>
              <a:buFont typeface="+mj-lt"/>
              <a:buAutoNum type="arabicPeriod"/>
            </a:pPr>
            <a:r>
              <a:rPr lang="en-US" sz="1800" b="1" dirty="0" smtClean="0">
                <a:solidFill>
                  <a:srgbClr val="003C86"/>
                </a:solidFill>
                <a:latin typeface="Calibri" pitchFamily="34" charset="0"/>
                <a:cs typeface="Calibri" pitchFamily="34" charset="0"/>
              </a:rPr>
              <a:t>Focal Competence: IBM Tivoli</a:t>
            </a:r>
          </a:p>
          <a:p>
            <a:pPr eaLnBrk="1" hangingPunct="1">
              <a:lnSpc>
                <a:spcPct val="200000"/>
              </a:lnSpc>
              <a:spcBef>
                <a:spcPct val="0"/>
              </a:spcBef>
              <a:buFont typeface="+mj-lt"/>
              <a:buAutoNum type="arabicPeriod"/>
            </a:pPr>
            <a:r>
              <a:rPr lang="en-US" sz="1800" b="1" dirty="0" smtClean="0">
                <a:solidFill>
                  <a:srgbClr val="003C86"/>
                </a:solidFill>
                <a:latin typeface="Calibri" pitchFamily="34" charset="0"/>
                <a:cs typeface="Calibri" pitchFamily="34" charset="0"/>
              </a:rPr>
              <a:t>Focal Competence: Event Sources &amp; User Information Sources Development</a:t>
            </a:r>
            <a:endParaRPr lang="ru-RU" sz="1800" b="1" dirty="0" smtClean="0">
              <a:solidFill>
                <a:srgbClr val="003C86"/>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251520" y="418629"/>
            <a:ext cx="6120680" cy="346075"/>
          </a:xfrm>
        </p:spPr>
        <p:txBody>
          <a:bodyPr/>
          <a:lstStyle/>
          <a:p>
            <a:r>
              <a:rPr lang="en-US" sz="2400" dirty="0" smtClean="0">
                <a:solidFill>
                  <a:schemeClr val="accent3">
                    <a:lumMod val="95000"/>
                  </a:schemeClr>
                </a:solidFill>
                <a:latin typeface="Calibri" pitchFamily="34" charset="0"/>
                <a:cs typeface="Calibri" pitchFamily="34" charset="0"/>
              </a:rPr>
              <a:t>1. ScienceSoft SIEM Offerings at a Glance</a:t>
            </a:r>
            <a:endParaRPr lang="ru-RU" sz="2400" dirty="0">
              <a:solidFill>
                <a:schemeClr val="accent3">
                  <a:lumMod val="95000"/>
                </a:schemeClr>
              </a:solidFill>
              <a:latin typeface="Calibri" pitchFamily="34" charset="0"/>
              <a:cs typeface="Calibri" pitchFamily="34" charset="0"/>
            </a:endParaRPr>
          </a:p>
        </p:txBody>
      </p:sp>
      <p:sp>
        <p:nvSpPr>
          <p:cNvPr id="78851" name="Rectangle 3"/>
          <p:cNvSpPr>
            <a:spLocks noGrp="1" noChangeArrowheads="1"/>
          </p:cNvSpPr>
          <p:nvPr>
            <p:ph type="body" idx="1"/>
          </p:nvPr>
        </p:nvSpPr>
        <p:spPr>
          <a:xfrm>
            <a:off x="539553" y="1423988"/>
            <a:ext cx="8145660" cy="4752975"/>
          </a:xfrm>
          <a:noFill/>
        </p:spPr>
        <p:txBody>
          <a:bodyPr/>
          <a:lstStyle/>
          <a:p>
            <a:pPr marL="0" indent="0"/>
            <a:endParaRPr lang="en-US" b="1" dirty="0">
              <a:solidFill>
                <a:srgbClr val="003C86"/>
              </a:solidFill>
              <a:ea typeface="+mn-ea"/>
              <a:cs typeface="+mn-cs"/>
            </a:endParaRPr>
          </a:p>
          <a:p>
            <a:pPr marL="2914650" lvl="6">
              <a:buNone/>
            </a:pPr>
            <a:endParaRPr lang="en-US" dirty="0" smtClean="0"/>
          </a:p>
          <a:p>
            <a:pPr marL="0" indent="0"/>
            <a:endParaRPr lang="en-US" dirty="0" smtClean="0"/>
          </a:p>
        </p:txBody>
      </p:sp>
      <p:sp>
        <p:nvSpPr>
          <p:cNvPr id="4" name="Стрелка вправо 3"/>
          <p:cNvSpPr/>
          <p:nvPr/>
        </p:nvSpPr>
        <p:spPr>
          <a:xfrm>
            <a:off x="539552" y="1124744"/>
            <a:ext cx="2952328" cy="1224136"/>
          </a:xfrm>
          <a:prstGeom prst="rightArrow">
            <a:avLst/>
          </a:prstGeom>
        </p:spPr>
        <p:style>
          <a:lnRef idx="1">
            <a:schemeClr val="accent2"/>
          </a:lnRef>
          <a:fillRef idx="1002">
            <a:schemeClr val="lt1"/>
          </a:fillRef>
          <a:effectRef idx="1">
            <a:schemeClr val="accent2"/>
          </a:effectRef>
          <a:fontRef idx="minor">
            <a:schemeClr val="dk1"/>
          </a:fontRef>
        </p:style>
        <p:txBody>
          <a:bodyPr rtlCol="0" anchor="ctr"/>
          <a:lstStyle/>
          <a:p>
            <a:pPr algn="ctr"/>
            <a:r>
              <a:rPr lang="en-US" dirty="0" smtClean="0">
                <a:solidFill>
                  <a:srgbClr val="C00000"/>
                </a:solidFill>
                <a:latin typeface="Calibri" pitchFamily="34" charset="0"/>
                <a:cs typeface="Calibri" pitchFamily="34" charset="0"/>
              </a:rPr>
              <a:t>SIEM End users</a:t>
            </a:r>
          </a:p>
        </p:txBody>
      </p:sp>
      <p:sp>
        <p:nvSpPr>
          <p:cNvPr id="7" name="Rectangle 3"/>
          <p:cNvSpPr txBox="1">
            <a:spLocks noChangeArrowheads="1"/>
          </p:cNvSpPr>
          <p:nvPr/>
        </p:nvSpPr>
        <p:spPr bwMode="auto">
          <a:xfrm>
            <a:off x="2771800" y="980728"/>
            <a:ext cx="5904656" cy="51125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382713" marR="0" lvl="6" indent="-396875"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en-US" sz="1700" b="0" i="0" u="none" strike="noStrike" kern="0" cap="none" spc="0" normalizeH="0" baseline="0" noProof="0" dirty="0" smtClean="0">
                <a:ln>
                  <a:noFill/>
                </a:ln>
                <a:effectLst/>
                <a:uLnTx/>
                <a:uFillTx/>
                <a:latin typeface="Calibri" pitchFamily="34" charset="0"/>
                <a:cs typeface="Calibri" pitchFamily="34" charset="0"/>
              </a:rPr>
              <a:t>Advice in choosing SIEM solutions </a:t>
            </a:r>
          </a:p>
          <a:p>
            <a:pPr marL="1382713" marR="0" lvl="6" indent="-396875"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en-US" sz="1700" b="0" i="0" u="none" strike="noStrike" kern="0" cap="none" spc="0" normalizeH="0" baseline="0" noProof="0" dirty="0" smtClean="0">
                <a:ln>
                  <a:noFill/>
                </a:ln>
                <a:effectLst/>
                <a:uLnTx/>
                <a:uFillTx/>
                <a:latin typeface="Calibri" pitchFamily="34" charset="0"/>
                <a:cs typeface="Calibri" pitchFamily="34" charset="0"/>
              </a:rPr>
              <a:t>SIEM systems discovery,</a:t>
            </a:r>
            <a:r>
              <a:rPr kumimoji="0" lang="en-US" sz="1700" b="0" i="0" u="none" strike="noStrike" kern="0" cap="none" spc="0" normalizeH="0" noProof="0" dirty="0" smtClean="0">
                <a:ln>
                  <a:noFill/>
                </a:ln>
                <a:effectLst/>
                <a:uLnTx/>
                <a:uFillTx/>
                <a:latin typeface="Calibri" pitchFamily="34" charset="0"/>
                <a:cs typeface="Calibri" pitchFamily="34" charset="0"/>
              </a:rPr>
              <a:t> </a:t>
            </a:r>
            <a:r>
              <a:rPr lang="en-US" sz="1700" kern="0" dirty="0" smtClean="0">
                <a:latin typeface="Calibri" pitchFamily="34" charset="0"/>
                <a:cs typeface="Calibri" pitchFamily="34" charset="0"/>
              </a:rPr>
              <a:t>design, deployment, configuration, and maintenance</a:t>
            </a:r>
          </a:p>
          <a:p>
            <a:pPr marL="1382713" lvl="6" indent="-396875" fontAlgn="base">
              <a:spcBef>
                <a:spcPct val="20000"/>
              </a:spcBef>
              <a:spcAft>
                <a:spcPct val="0"/>
              </a:spcAft>
              <a:buFont typeface="Arial" pitchFamily="34" charset="0"/>
              <a:buChar char="•"/>
            </a:pPr>
            <a:r>
              <a:rPr lang="en-US" sz="1700" dirty="0" smtClean="0">
                <a:latin typeface="Calibri" pitchFamily="34" charset="0"/>
                <a:cs typeface="Calibri" pitchFamily="34" charset="0"/>
              </a:rPr>
              <a:t>Development of Event Sources and User Information Sources</a:t>
            </a:r>
          </a:p>
          <a:p>
            <a:pPr marL="1382713" lvl="6" indent="-396875" fontAlgn="base">
              <a:spcBef>
                <a:spcPct val="20000"/>
              </a:spcBef>
              <a:spcAft>
                <a:spcPct val="0"/>
              </a:spcAft>
              <a:buFont typeface="Arial" pitchFamily="34" charset="0"/>
              <a:buChar char="•"/>
            </a:pPr>
            <a:r>
              <a:rPr lang="en-US" sz="1700" kern="0" dirty="0" smtClean="0">
                <a:latin typeface="Calibri" pitchFamily="34" charset="0"/>
                <a:cs typeface="Calibri" pitchFamily="34" charset="0"/>
              </a:rPr>
              <a:t>Security systems audit</a:t>
            </a:r>
          </a:p>
          <a:p>
            <a:pPr marL="1382713" marR="0" lvl="6" indent="-396875" algn="l" defTabSz="914400" rtl="0" eaLnBrk="1" fontAlgn="base" latinLnBrk="0" hangingPunct="1">
              <a:lnSpc>
                <a:spcPct val="100000"/>
              </a:lnSpc>
              <a:spcBef>
                <a:spcPct val="20000"/>
              </a:spcBef>
              <a:spcAft>
                <a:spcPct val="0"/>
              </a:spcAft>
              <a:buClrTx/>
              <a:buSzTx/>
              <a:buFont typeface="Arial" pitchFamily="34" charset="0"/>
              <a:buChar char="•"/>
              <a:tabLst/>
              <a:defRPr/>
            </a:pPr>
            <a:endParaRPr lang="en-US" sz="1700" kern="0" dirty="0" smtClean="0">
              <a:latin typeface="Calibri" pitchFamily="34" charset="0"/>
              <a:cs typeface="Calibri" pitchFamily="34" charset="0"/>
            </a:endParaRPr>
          </a:p>
          <a:p>
            <a:pPr marL="1382713" lvl="6" indent="-396875" fontAlgn="base">
              <a:spcBef>
                <a:spcPct val="20000"/>
              </a:spcBef>
              <a:spcAft>
                <a:spcPct val="0"/>
              </a:spcAft>
              <a:buFont typeface="Arial" pitchFamily="34" charset="0"/>
              <a:buChar char="•"/>
            </a:pPr>
            <a:r>
              <a:rPr lang="en-US" sz="1700" kern="0" dirty="0" smtClean="0">
                <a:latin typeface="Calibri" pitchFamily="34" charset="0"/>
                <a:cs typeface="Calibri" pitchFamily="34" charset="0"/>
              </a:rPr>
              <a:t>Subcontracting of SIEM systems design, implementation and maintenance</a:t>
            </a:r>
          </a:p>
          <a:p>
            <a:pPr marL="1382713" lvl="6" indent="-396875" fontAlgn="base">
              <a:spcBef>
                <a:spcPct val="20000"/>
              </a:spcBef>
              <a:spcAft>
                <a:spcPct val="0"/>
              </a:spcAft>
              <a:buFont typeface="Arial" pitchFamily="34" charset="0"/>
              <a:buChar char="•"/>
            </a:pPr>
            <a:r>
              <a:rPr lang="en-US" sz="1700" kern="0" dirty="0" smtClean="0">
                <a:latin typeface="Calibri" pitchFamily="34" charset="0"/>
                <a:cs typeface="Calibri" pitchFamily="34" charset="0"/>
              </a:rPr>
              <a:t>SIEM consulting / development resources</a:t>
            </a:r>
          </a:p>
          <a:p>
            <a:pPr marL="1382713" lvl="6" indent="-396875" fontAlgn="base">
              <a:spcBef>
                <a:spcPct val="20000"/>
              </a:spcBef>
              <a:spcAft>
                <a:spcPct val="0"/>
              </a:spcAft>
              <a:buFont typeface="Arial" pitchFamily="34" charset="0"/>
              <a:buChar char="•"/>
            </a:pPr>
            <a:r>
              <a:rPr lang="en-US" sz="1700" dirty="0" smtClean="0">
                <a:latin typeface="Calibri" pitchFamily="34" charset="0"/>
                <a:cs typeface="Calibri" pitchFamily="34" charset="0"/>
              </a:rPr>
              <a:t>Development of Event Sources and User Information Sources</a:t>
            </a:r>
          </a:p>
          <a:p>
            <a:pPr marL="1382713" lvl="6" indent="-396875" fontAlgn="base">
              <a:spcBef>
                <a:spcPct val="20000"/>
              </a:spcBef>
              <a:spcAft>
                <a:spcPct val="0"/>
              </a:spcAft>
              <a:buFont typeface="Arial" pitchFamily="34" charset="0"/>
              <a:buChar char="•"/>
            </a:pPr>
            <a:endParaRPr lang="en-US" sz="1700" kern="0" dirty="0" smtClean="0">
              <a:latin typeface="Calibri" pitchFamily="34" charset="0"/>
              <a:cs typeface="Calibri" pitchFamily="34" charset="0"/>
            </a:endParaRPr>
          </a:p>
          <a:p>
            <a:pPr marL="1382713" lvl="6" indent="-396875" fontAlgn="base">
              <a:spcBef>
                <a:spcPct val="20000"/>
              </a:spcBef>
              <a:spcAft>
                <a:spcPct val="0"/>
              </a:spcAft>
              <a:buFont typeface="Arial" pitchFamily="34" charset="0"/>
              <a:buChar char="•"/>
            </a:pPr>
            <a:endParaRPr lang="en-US" sz="1700" kern="0" dirty="0" smtClean="0">
              <a:latin typeface="Calibri" pitchFamily="34" charset="0"/>
              <a:cs typeface="Calibri" pitchFamily="34" charset="0"/>
            </a:endParaRPr>
          </a:p>
          <a:p>
            <a:pPr marL="1382713" marR="0" lvl="6" indent="-396875"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en-US" sz="1700" b="0" i="0" u="none" strike="noStrike" kern="0" cap="none" spc="0" normalizeH="0" baseline="0" noProof="0" dirty="0" smtClean="0">
                <a:ln>
                  <a:noFill/>
                </a:ln>
                <a:effectLst/>
                <a:uLnTx/>
                <a:uFillTx/>
                <a:latin typeface="Calibri" pitchFamily="34" charset="0"/>
                <a:cs typeface="Calibri" pitchFamily="34" charset="0"/>
              </a:rPr>
              <a:t>Subcontracting in product components development</a:t>
            </a:r>
          </a:p>
          <a:p>
            <a:pPr marL="1382713" lvl="6" indent="-396875" fontAlgn="base">
              <a:spcBef>
                <a:spcPct val="20000"/>
              </a:spcBef>
              <a:spcAft>
                <a:spcPct val="0"/>
              </a:spcAft>
              <a:buFont typeface="Arial" pitchFamily="34" charset="0"/>
              <a:buChar char="•"/>
              <a:defRPr/>
            </a:pPr>
            <a:r>
              <a:rPr lang="en-US" sz="1700" dirty="0" smtClean="0">
                <a:latin typeface="Calibri" pitchFamily="34" charset="0"/>
                <a:cs typeface="Calibri" pitchFamily="34" charset="0"/>
              </a:rPr>
              <a:t>Event Sources and User Information Sources </a:t>
            </a:r>
            <a:r>
              <a:rPr lang="en-US" sz="1700" kern="0" dirty="0" smtClean="0">
                <a:latin typeface="Calibri" pitchFamily="34" charset="0"/>
                <a:cs typeface="Calibri" pitchFamily="34" charset="0"/>
              </a:rPr>
              <a:t>development, testing, and integration</a:t>
            </a:r>
            <a:endParaRPr kumimoji="0" lang="en-US" sz="1700" b="0" i="0" u="none" strike="noStrike" kern="0" cap="none" spc="0" normalizeH="0" baseline="0" noProof="0" dirty="0" smtClean="0">
              <a:ln>
                <a:noFill/>
              </a:ln>
              <a:effectLst/>
              <a:uLnTx/>
              <a:uFillTx/>
              <a:latin typeface="Calibri" pitchFamily="34" charset="0"/>
              <a:cs typeface="Calibri"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700" b="0" i="0" u="none" strike="noStrike" kern="0" cap="none" spc="0" normalizeH="0" baseline="0" noProof="0" dirty="0" smtClean="0">
              <a:ln>
                <a:noFill/>
              </a:ln>
              <a:effectLst/>
              <a:uLnTx/>
              <a:uFillTx/>
              <a:latin typeface="+mn-lt"/>
              <a:ea typeface="+mn-ea"/>
              <a:cs typeface="+mn-cs"/>
            </a:endParaRPr>
          </a:p>
        </p:txBody>
      </p:sp>
      <p:sp>
        <p:nvSpPr>
          <p:cNvPr id="8" name="Стрелка вправо 7"/>
          <p:cNvSpPr/>
          <p:nvPr/>
        </p:nvSpPr>
        <p:spPr>
          <a:xfrm>
            <a:off x="539552" y="3106098"/>
            <a:ext cx="2952328" cy="1224136"/>
          </a:xfrm>
          <a:prstGeom prst="rightArrow">
            <a:avLst/>
          </a:prstGeom>
        </p:spPr>
        <p:style>
          <a:lnRef idx="1">
            <a:schemeClr val="accent2"/>
          </a:lnRef>
          <a:fillRef idx="1002">
            <a:schemeClr val="lt1"/>
          </a:fillRef>
          <a:effectRef idx="1">
            <a:schemeClr val="accent2"/>
          </a:effectRef>
          <a:fontRef idx="minor">
            <a:schemeClr val="dk1"/>
          </a:fontRef>
        </p:style>
        <p:txBody>
          <a:bodyPr rtlCol="0" anchor="ctr"/>
          <a:lstStyle/>
          <a:p>
            <a:pPr algn="ctr"/>
            <a:r>
              <a:rPr lang="en-US" dirty="0" smtClean="0">
                <a:solidFill>
                  <a:srgbClr val="C00000"/>
                </a:solidFill>
                <a:latin typeface="Calibri" pitchFamily="34" charset="0"/>
                <a:cs typeface="Calibri" pitchFamily="34" charset="0"/>
              </a:rPr>
              <a:t>Consultants</a:t>
            </a:r>
          </a:p>
          <a:p>
            <a:pPr algn="ctr"/>
            <a:r>
              <a:rPr lang="en-US" dirty="0" smtClean="0">
                <a:solidFill>
                  <a:srgbClr val="C00000"/>
                </a:solidFill>
                <a:latin typeface="Calibri" pitchFamily="34" charset="0"/>
                <a:cs typeface="Calibri" pitchFamily="34" charset="0"/>
              </a:rPr>
              <a:t>System integrators</a:t>
            </a:r>
            <a:endParaRPr lang="en-US" dirty="0">
              <a:solidFill>
                <a:srgbClr val="C00000"/>
              </a:solidFill>
              <a:latin typeface="Calibri" pitchFamily="34" charset="0"/>
              <a:cs typeface="Calibri" pitchFamily="34" charset="0"/>
            </a:endParaRPr>
          </a:p>
        </p:txBody>
      </p:sp>
      <p:sp>
        <p:nvSpPr>
          <p:cNvPr id="9" name="Стрелка вправо 8"/>
          <p:cNvSpPr/>
          <p:nvPr/>
        </p:nvSpPr>
        <p:spPr>
          <a:xfrm>
            <a:off x="539552" y="5085184"/>
            <a:ext cx="2952328" cy="1224136"/>
          </a:xfrm>
          <a:prstGeom prst="rightArrow">
            <a:avLst/>
          </a:prstGeom>
        </p:spPr>
        <p:style>
          <a:lnRef idx="1">
            <a:schemeClr val="accent2"/>
          </a:lnRef>
          <a:fillRef idx="1003">
            <a:schemeClr val="lt1"/>
          </a:fillRef>
          <a:effectRef idx="1">
            <a:schemeClr val="accent2"/>
          </a:effectRef>
          <a:fontRef idx="minor">
            <a:schemeClr val="dk1"/>
          </a:fontRef>
        </p:style>
        <p:txBody>
          <a:bodyPr rtlCol="0" anchor="ctr"/>
          <a:lstStyle/>
          <a:p>
            <a:pPr algn="ctr"/>
            <a:r>
              <a:rPr lang="en-US" dirty="0" smtClean="0">
                <a:solidFill>
                  <a:srgbClr val="C00000"/>
                </a:solidFill>
                <a:latin typeface="Calibri" pitchFamily="34" charset="0"/>
                <a:cs typeface="Calibri" pitchFamily="34" charset="0"/>
              </a:rPr>
              <a:t>SIEM </a:t>
            </a:r>
          </a:p>
          <a:p>
            <a:pPr algn="ctr"/>
            <a:r>
              <a:rPr lang="en-US" dirty="0" smtClean="0">
                <a:solidFill>
                  <a:srgbClr val="C00000"/>
                </a:solidFill>
                <a:latin typeface="Calibri" pitchFamily="34" charset="0"/>
                <a:cs typeface="Calibri" pitchFamily="34" charset="0"/>
              </a:rPr>
              <a:t>Solution vendors</a:t>
            </a:r>
            <a:endParaRPr lang="en-US" dirty="0">
              <a:solidFill>
                <a:srgbClr val="C00000"/>
              </a:solidFill>
              <a:latin typeface="Calibri" pitchFamily="34" charset="0"/>
              <a:cs typeface="Calibri" pitchFamily="34" charset="0"/>
            </a:endParaRPr>
          </a:p>
        </p:txBody>
      </p:sp>
    </p:spTree>
    <p:extLst>
      <p:ext uri="{BB962C8B-B14F-4D97-AF65-F5344CB8AC3E}">
        <p14:creationId xmlns:p14="http://schemas.microsoft.com/office/powerpoint/2010/main" xmlns="" val="24881176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813"/>
            <a:ext cx="4978896" cy="346075"/>
          </a:xfrm>
        </p:spPr>
        <p:txBody>
          <a:bodyPr/>
          <a:lstStyle/>
          <a:p>
            <a:r>
              <a:rPr lang="en-US" sz="2400" dirty="0" smtClean="0">
                <a:solidFill>
                  <a:schemeClr val="accent3">
                    <a:lumMod val="95000"/>
                  </a:schemeClr>
                </a:solidFill>
                <a:latin typeface="Calibri" pitchFamily="34" charset="0"/>
                <a:ea typeface="+mn-ea"/>
                <a:cs typeface="Calibri" pitchFamily="34" charset="0"/>
              </a:rPr>
              <a:t>2. Offerings – for End-users</a:t>
            </a:r>
            <a:endParaRPr lang="be-BY" sz="2400" dirty="0">
              <a:solidFill>
                <a:schemeClr val="accent3">
                  <a:lumMod val="95000"/>
                </a:schemeClr>
              </a:solidFill>
              <a:latin typeface="Calibri" pitchFamily="34" charset="0"/>
              <a:ea typeface="+mn-ea"/>
              <a:cs typeface="Calibri" pitchFamily="34" charset="0"/>
            </a:endParaRPr>
          </a:p>
        </p:txBody>
      </p:sp>
      <p:sp>
        <p:nvSpPr>
          <p:cNvPr id="4" name="TextBox 3"/>
          <p:cNvSpPr txBox="1"/>
          <p:nvPr/>
        </p:nvSpPr>
        <p:spPr>
          <a:xfrm>
            <a:off x="1331640" y="980728"/>
            <a:ext cx="6336704" cy="830997"/>
          </a:xfrm>
          <a:prstGeom prst="rect">
            <a:avLst/>
          </a:prstGeom>
          <a:noFill/>
        </p:spPr>
        <p:txBody>
          <a:bodyPr wrap="square" rtlCol="0">
            <a:spAutoFit/>
          </a:bodyPr>
          <a:lstStyle/>
          <a:p>
            <a:pPr algn="ctr"/>
            <a:r>
              <a:rPr lang="en-US" sz="2400" dirty="0" smtClean="0">
                <a:solidFill>
                  <a:srgbClr val="003C86"/>
                </a:solidFill>
              </a:rPr>
              <a:t>Already have a SIEM solution installed? </a:t>
            </a:r>
          </a:p>
          <a:p>
            <a:pPr algn="ctr"/>
            <a:endParaRPr lang="be-BY" sz="2400" b="1" dirty="0"/>
          </a:p>
        </p:txBody>
      </p:sp>
      <p:cxnSp>
        <p:nvCxnSpPr>
          <p:cNvPr id="9" name="Straight Arrow Connector 8"/>
          <p:cNvCxnSpPr/>
          <p:nvPr/>
        </p:nvCxnSpPr>
        <p:spPr>
          <a:xfrm>
            <a:off x="4860032" y="1556792"/>
            <a:ext cx="1800200" cy="108012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
        <p:nvSpPr>
          <p:cNvPr id="32" name="TextBox 31"/>
          <p:cNvSpPr txBox="1"/>
          <p:nvPr/>
        </p:nvSpPr>
        <p:spPr>
          <a:xfrm>
            <a:off x="2843808" y="1700808"/>
            <a:ext cx="648072" cy="461665"/>
          </a:xfrm>
          <a:prstGeom prst="rect">
            <a:avLst/>
          </a:prstGeom>
          <a:noFill/>
        </p:spPr>
        <p:txBody>
          <a:bodyPr wrap="square" rtlCol="0">
            <a:spAutoFit/>
          </a:bodyPr>
          <a:lstStyle/>
          <a:p>
            <a:r>
              <a:rPr lang="en-US" sz="2400" b="1" dirty="0" smtClean="0">
                <a:solidFill>
                  <a:srgbClr val="003C86"/>
                </a:solidFill>
                <a:latin typeface="Calibri" pitchFamily="34" charset="0"/>
                <a:cs typeface="Calibri" pitchFamily="34" charset="0"/>
              </a:rPr>
              <a:t>Yes</a:t>
            </a:r>
          </a:p>
        </p:txBody>
      </p:sp>
      <p:sp>
        <p:nvSpPr>
          <p:cNvPr id="33" name="TextBox 32"/>
          <p:cNvSpPr txBox="1"/>
          <p:nvPr/>
        </p:nvSpPr>
        <p:spPr>
          <a:xfrm>
            <a:off x="5724128" y="1671191"/>
            <a:ext cx="648072" cy="461665"/>
          </a:xfrm>
          <a:prstGeom prst="rect">
            <a:avLst/>
          </a:prstGeom>
          <a:noFill/>
        </p:spPr>
        <p:txBody>
          <a:bodyPr wrap="square" rtlCol="0">
            <a:spAutoFit/>
          </a:bodyPr>
          <a:lstStyle/>
          <a:p>
            <a:r>
              <a:rPr lang="en-US" sz="2400" b="1" dirty="0" smtClean="0">
                <a:solidFill>
                  <a:srgbClr val="003C86"/>
                </a:solidFill>
                <a:latin typeface="Calibri" pitchFamily="34" charset="0"/>
                <a:cs typeface="Calibri" pitchFamily="34" charset="0"/>
              </a:rPr>
              <a:t>No</a:t>
            </a:r>
          </a:p>
        </p:txBody>
      </p:sp>
      <p:cxnSp>
        <p:nvCxnSpPr>
          <p:cNvPr id="10" name="Straight Arrow Connector 9"/>
          <p:cNvCxnSpPr/>
          <p:nvPr/>
        </p:nvCxnSpPr>
        <p:spPr>
          <a:xfrm rot="10800000" flipV="1">
            <a:off x="2411760" y="1556792"/>
            <a:ext cx="1728192" cy="1152128"/>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
        <p:nvSpPr>
          <p:cNvPr id="11" name="TextBox 10"/>
          <p:cNvSpPr txBox="1"/>
          <p:nvPr/>
        </p:nvSpPr>
        <p:spPr>
          <a:xfrm>
            <a:off x="539552" y="2860481"/>
            <a:ext cx="3528392" cy="3416320"/>
          </a:xfrm>
          <a:prstGeom prst="rect">
            <a:avLst/>
          </a:prstGeom>
          <a:noFill/>
        </p:spPr>
        <p:txBody>
          <a:bodyPr wrap="square" rtlCol="0">
            <a:spAutoFit/>
          </a:bodyPr>
          <a:lstStyle/>
          <a:p>
            <a:pPr algn="ctr"/>
            <a:r>
              <a:rPr lang="en-US" dirty="0" smtClean="0">
                <a:latin typeface="Calibri" pitchFamily="34" charset="0"/>
                <a:cs typeface="Calibri" pitchFamily="34" charset="0"/>
              </a:rPr>
              <a:t>We provide support and customization:</a:t>
            </a:r>
          </a:p>
          <a:p>
            <a:pPr algn="ctr"/>
            <a:endParaRPr lang="en-US" dirty="0" smtClean="0">
              <a:latin typeface="Calibri" pitchFamily="34" charset="0"/>
              <a:cs typeface="Calibri" pitchFamily="34" charset="0"/>
            </a:endParaRPr>
          </a:p>
          <a:p>
            <a:pPr marL="342900" lvl="6" indent="-342900" eaLnBrk="0" fontAlgn="base" hangingPunct="0">
              <a:spcAft>
                <a:spcPct val="0"/>
              </a:spcAft>
              <a:buFont typeface="Arial" pitchFamily="34" charset="0"/>
              <a:buChar char="•"/>
            </a:pPr>
            <a:r>
              <a:rPr lang="en-US" dirty="0" err="1">
                <a:latin typeface="Calibri" pitchFamily="34" charset="0"/>
                <a:cs typeface="Calibri" pitchFamily="34" charset="0"/>
              </a:rPr>
              <a:t>ArcSight</a:t>
            </a:r>
            <a:r>
              <a:rPr lang="en-US" dirty="0">
                <a:latin typeface="Calibri" pitchFamily="34" charset="0"/>
                <a:cs typeface="Calibri" pitchFamily="34" charset="0"/>
              </a:rPr>
              <a:t> RSA </a:t>
            </a:r>
            <a:r>
              <a:rPr lang="en-US" dirty="0" err="1" smtClean="0">
                <a:latin typeface="Calibri" pitchFamily="34" charset="0"/>
                <a:cs typeface="Calibri" pitchFamily="34" charset="0"/>
              </a:rPr>
              <a:t>EnVision</a:t>
            </a:r>
            <a:endParaRPr lang="en-US" dirty="0" smtClean="0">
              <a:latin typeface="Calibri" pitchFamily="34" charset="0"/>
              <a:cs typeface="Calibri" pitchFamily="34" charset="0"/>
            </a:endParaRPr>
          </a:p>
          <a:p>
            <a:pPr marL="342900" lvl="6" indent="-342900" eaLnBrk="0" fontAlgn="base" hangingPunct="0">
              <a:spcAft>
                <a:spcPct val="0"/>
              </a:spcAft>
              <a:buFont typeface="Arial" pitchFamily="34" charset="0"/>
              <a:buChar char="•"/>
            </a:pPr>
            <a:r>
              <a:rPr lang="be-BY" dirty="0" smtClean="0">
                <a:latin typeface="Calibri" pitchFamily="34" charset="0"/>
                <a:cs typeface="Calibri" pitchFamily="34" charset="0"/>
              </a:rPr>
              <a:t>IBM</a:t>
            </a:r>
            <a:r>
              <a:rPr lang="en-US" dirty="0" smtClean="0">
                <a:latin typeface="Calibri" pitchFamily="34" charset="0"/>
                <a:cs typeface="Calibri" pitchFamily="34" charset="0"/>
              </a:rPr>
              <a:t> TSIEM</a:t>
            </a:r>
            <a:endParaRPr lang="en-US" dirty="0">
              <a:latin typeface="Calibri" pitchFamily="34" charset="0"/>
              <a:cs typeface="Calibri" pitchFamily="34" charset="0"/>
            </a:endParaRPr>
          </a:p>
          <a:p>
            <a:pPr marL="342900" lvl="6" indent="-342900" eaLnBrk="0" fontAlgn="base" hangingPunct="0">
              <a:spcAft>
                <a:spcPct val="0"/>
              </a:spcAft>
              <a:buFont typeface="Arial" pitchFamily="34" charset="0"/>
              <a:buChar char="•"/>
            </a:pPr>
            <a:r>
              <a:rPr lang="en-US" dirty="0" smtClean="0">
                <a:latin typeface="Calibri" pitchFamily="34" charset="0"/>
                <a:cs typeface="Calibri" pitchFamily="34" charset="0"/>
              </a:rPr>
              <a:t>Quest Software</a:t>
            </a:r>
          </a:p>
          <a:p>
            <a:pPr marL="342900" lvl="6" indent="-342900" eaLnBrk="0" fontAlgn="base" hangingPunct="0">
              <a:spcAft>
                <a:spcPct val="0"/>
              </a:spcAft>
              <a:buFont typeface="Arial" pitchFamily="34" charset="0"/>
              <a:buChar char="•"/>
            </a:pPr>
            <a:r>
              <a:rPr lang="en-US" dirty="0" smtClean="0">
                <a:latin typeface="Calibri" pitchFamily="34" charset="0"/>
                <a:cs typeface="Calibri" pitchFamily="34" charset="0"/>
              </a:rPr>
              <a:t>Q1 Labs </a:t>
            </a:r>
            <a:r>
              <a:rPr lang="en-US" dirty="0" err="1" smtClean="0">
                <a:latin typeface="Calibri" pitchFamily="34" charset="0"/>
                <a:cs typeface="Calibri" pitchFamily="34" charset="0"/>
              </a:rPr>
              <a:t>Qradar</a:t>
            </a:r>
            <a:endParaRPr lang="en-US" dirty="0" smtClean="0">
              <a:latin typeface="Calibri" pitchFamily="34" charset="0"/>
              <a:cs typeface="Calibri" pitchFamily="34" charset="0"/>
            </a:endParaRPr>
          </a:p>
          <a:p>
            <a:pPr marL="342900" lvl="6" indent="-342900" eaLnBrk="0" fontAlgn="base" hangingPunct="0">
              <a:spcAft>
                <a:spcPct val="0"/>
              </a:spcAft>
              <a:buFont typeface="Arial" pitchFamily="34" charset="0"/>
              <a:buChar char="•"/>
            </a:pPr>
            <a:r>
              <a:rPr lang="en-US" dirty="0" smtClean="0">
                <a:latin typeface="Calibri" pitchFamily="34" charset="0"/>
                <a:cs typeface="Calibri" pitchFamily="34" charset="0"/>
              </a:rPr>
              <a:t>Symantec SSIM</a:t>
            </a:r>
          </a:p>
          <a:p>
            <a:pPr marL="342900" lvl="6" indent="-342900" eaLnBrk="0" fontAlgn="base" hangingPunct="0">
              <a:spcAft>
                <a:spcPct val="0"/>
              </a:spcAft>
              <a:buFont typeface="Arial" pitchFamily="34" charset="0"/>
              <a:buChar char="•"/>
            </a:pPr>
            <a:r>
              <a:rPr lang="be-BY" dirty="0" smtClean="0">
                <a:latin typeface="Calibri" pitchFamily="34" charset="0"/>
                <a:cs typeface="Calibri" pitchFamily="34" charset="0"/>
              </a:rPr>
              <a:t>NetIQ</a:t>
            </a:r>
            <a:endParaRPr lang="en-US" dirty="0">
              <a:latin typeface="Calibri" pitchFamily="34" charset="0"/>
              <a:cs typeface="Calibri" pitchFamily="34" charset="0"/>
            </a:endParaRPr>
          </a:p>
          <a:p>
            <a:pPr marL="342900" lvl="6" indent="-342900" eaLnBrk="0" fontAlgn="base" hangingPunct="0">
              <a:spcAft>
                <a:spcPct val="0"/>
              </a:spcAft>
              <a:buFont typeface="Arial" pitchFamily="34" charset="0"/>
              <a:buChar char="•"/>
            </a:pPr>
            <a:r>
              <a:rPr lang="be-BY" dirty="0" smtClean="0">
                <a:latin typeface="Calibri" pitchFamily="34" charset="0"/>
                <a:cs typeface="Calibri" pitchFamily="34" charset="0"/>
              </a:rPr>
              <a:t>Cisco MAR</a:t>
            </a:r>
            <a:r>
              <a:rPr lang="en-US" dirty="0" smtClean="0">
                <a:latin typeface="Calibri" pitchFamily="34" charset="0"/>
                <a:cs typeface="Calibri" pitchFamily="34" charset="0"/>
              </a:rPr>
              <a:t>S</a:t>
            </a:r>
          </a:p>
          <a:p>
            <a:pPr marL="342900" lvl="6" indent="-342900" eaLnBrk="0" fontAlgn="base" hangingPunct="0">
              <a:spcAft>
                <a:spcPct val="0"/>
              </a:spcAft>
              <a:buFont typeface="Arial" pitchFamily="34" charset="0"/>
              <a:buChar char="•"/>
            </a:pPr>
            <a:r>
              <a:rPr lang="en-US" dirty="0" smtClean="0">
                <a:latin typeface="Calibri" pitchFamily="34" charset="0"/>
                <a:cs typeface="Calibri" pitchFamily="34" charset="0"/>
              </a:rPr>
              <a:t>CA Enterprise Log Management</a:t>
            </a:r>
          </a:p>
          <a:p>
            <a:endParaRPr lang="be-BY" dirty="0"/>
          </a:p>
        </p:txBody>
      </p:sp>
      <p:sp>
        <p:nvSpPr>
          <p:cNvPr id="12" name="TextBox 11"/>
          <p:cNvSpPr txBox="1"/>
          <p:nvPr/>
        </p:nvSpPr>
        <p:spPr>
          <a:xfrm>
            <a:off x="4644008" y="2852936"/>
            <a:ext cx="3888432" cy="3582519"/>
          </a:xfrm>
          <a:prstGeom prst="rect">
            <a:avLst/>
          </a:prstGeom>
          <a:noFill/>
        </p:spPr>
        <p:txBody>
          <a:bodyPr wrap="square" rtlCol="0">
            <a:spAutoFit/>
          </a:bodyPr>
          <a:lstStyle/>
          <a:p>
            <a:pPr marL="342900" indent="-342900" algn="ctr" eaLnBrk="0" hangingPunct="0">
              <a:spcBef>
                <a:spcPct val="20000"/>
              </a:spcBef>
            </a:pPr>
            <a:r>
              <a:rPr lang="en-US" dirty="0" smtClean="0">
                <a:latin typeface="Calibri" pitchFamily="34" charset="0"/>
                <a:cs typeface="Calibri" pitchFamily="34" charset="0"/>
              </a:rPr>
              <a:t>We provide full cycle </a:t>
            </a:r>
          </a:p>
          <a:p>
            <a:pPr marL="342900" indent="-342900" algn="ctr" eaLnBrk="0" hangingPunct="0">
              <a:spcBef>
                <a:spcPts val="0"/>
              </a:spcBef>
            </a:pPr>
            <a:r>
              <a:rPr lang="en-US" dirty="0" smtClean="0">
                <a:latin typeface="Calibri" pitchFamily="34" charset="0"/>
                <a:cs typeface="Calibri" pitchFamily="34" charset="0"/>
              </a:rPr>
              <a:t>consulting:</a:t>
            </a:r>
          </a:p>
          <a:p>
            <a:pPr marL="342900" indent="-342900" algn="ctr" eaLnBrk="0" hangingPunct="0">
              <a:spcBef>
                <a:spcPts val="0"/>
              </a:spcBef>
            </a:pPr>
            <a:endParaRPr lang="en-US" dirty="0" smtClean="0">
              <a:latin typeface="Calibri" pitchFamily="34" charset="0"/>
              <a:cs typeface="Calibri" pitchFamily="34" charset="0"/>
            </a:endParaRPr>
          </a:p>
          <a:p>
            <a:pPr marL="342900" lvl="6" indent="-342900" eaLnBrk="0" fontAlgn="base" hangingPunct="0">
              <a:spcAft>
                <a:spcPct val="0"/>
              </a:spcAft>
              <a:buFont typeface="Arial" pitchFamily="34" charset="0"/>
              <a:buChar char="•"/>
            </a:pPr>
            <a:r>
              <a:rPr lang="en-US" dirty="0" smtClean="0">
                <a:latin typeface="Calibri" pitchFamily="34" charset="0"/>
                <a:cs typeface="Calibri" pitchFamily="34" charset="0"/>
              </a:rPr>
              <a:t>Security systems audit</a:t>
            </a:r>
          </a:p>
          <a:p>
            <a:pPr marL="342900" lvl="6" indent="-342900" eaLnBrk="0" fontAlgn="base" hangingPunct="0">
              <a:spcAft>
                <a:spcPct val="0"/>
              </a:spcAft>
              <a:buFont typeface="Arial" pitchFamily="34" charset="0"/>
              <a:buChar char="•"/>
            </a:pPr>
            <a:r>
              <a:rPr lang="en-US" kern="0" dirty="0" smtClean="0">
                <a:latin typeface="Calibri" pitchFamily="34" charset="0"/>
                <a:cs typeface="Calibri" pitchFamily="34" charset="0"/>
              </a:rPr>
              <a:t>Advice in choosing SIEM solutions </a:t>
            </a:r>
          </a:p>
          <a:p>
            <a:pPr marL="342900" indent="-342900" eaLnBrk="0" hangingPunct="0">
              <a:spcBef>
                <a:spcPts val="0"/>
              </a:spcBef>
              <a:buFont typeface="Arial" pitchFamily="34" charset="0"/>
              <a:buChar char="•"/>
            </a:pPr>
            <a:r>
              <a:rPr lang="en-US" dirty="0" smtClean="0">
                <a:latin typeface="Calibri" pitchFamily="34" charset="0"/>
                <a:cs typeface="Calibri" pitchFamily="34" charset="0"/>
              </a:rPr>
              <a:t>SIEM consulting, implementation, configuration, and support or maintenance</a:t>
            </a:r>
          </a:p>
          <a:p>
            <a:pPr marL="342900" lvl="6" indent="-342900" eaLnBrk="0" fontAlgn="base" hangingPunct="0">
              <a:spcAft>
                <a:spcPct val="0"/>
              </a:spcAft>
              <a:buFont typeface="Arial" pitchFamily="34" charset="0"/>
              <a:buChar char="•"/>
            </a:pPr>
            <a:r>
              <a:rPr lang="en-US" dirty="0" smtClean="0">
                <a:latin typeface="Calibri" pitchFamily="34" charset="0"/>
                <a:cs typeface="Calibri" pitchFamily="34" charset="0"/>
              </a:rPr>
              <a:t>Development of Event Sources and User Information Sources</a:t>
            </a:r>
          </a:p>
          <a:p>
            <a:pPr marL="342900" indent="-342900" eaLnBrk="0" hangingPunct="0">
              <a:spcBef>
                <a:spcPct val="20000"/>
              </a:spcBef>
              <a:buFont typeface="Arial" pitchFamily="34" charset="0"/>
              <a:buChar char="−"/>
            </a:pPr>
            <a:endParaRPr lang="en-US" dirty="0" smtClean="0">
              <a:latin typeface="Calibri" pitchFamily="34" charset="0"/>
              <a:cs typeface="Calibri" pitchFamily="34" charset="0"/>
            </a:endParaRPr>
          </a:p>
          <a:p>
            <a:endParaRPr lang="be-BY"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6347048" cy="346075"/>
          </a:xfrm>
        </p:spPr>
        <p:txBody>
          <a:bodyPr/>
          <a:lstStyle/>
          <a:p>
            <a:r>
              <a:rPr lang="en-US" sz="2400" dirty="0" smtClean="0">
                <a:solidFill>
                  <a:schemeClr val="accent3">
                    <a:lumMod val="95000"/>
                  </a:schemeClr>
                </a:solidFill>
                <a:latin typeface="Calibri" pitchFamily="34" charset="0"/>
                <a:ea typeface="+mn-ea"/>
                <a:cs typeface="Calibri" pitchFamily="34" charset="0"/>
              </a:rPr>
              <a:t>2.</a:t>
            </a:r>
            <a:r>
              <a:rPr lang="en-US" sz="2400" dirty="0" smtClean="0">
                <a:solidFill>
                  <a:schemeClr val="accent3">
                    <a:lumMod val="95000"/>
                  </a:schemeClr>
                </a:solidFill>
                <a:latin typeface="Calibri" pitchFamily="34" charset="0"/>
                <a:cs typeface="Calibri" pitchFamily="34" charset="0"/>
              </a:rPr>
              <a:t> Offerings – for </a:t>
            </a:r>
            <a:r>
              <a:rPr lang="en-US" sz="2400" dirty="0" smtClean="0">
                <a:solidFill>
                  <a:schemeClr val="accent3">
                    <a:lumMod val="95000"/>
                  </a:schemeClr>
                </a:solidFill>
                <a:latin typeface="Calibri" pitchFamily="34" charset="0"/>
                <a:ea typeface="+mn-ea"/>
                <a:cs typeface="Calibri" pitchFamily="34" charset="0"/>
              </a:rPr>
              <a:t>Consultants and System integrators</a:t>
            </a:r>
            <a:endParaRPr lang="be-BY" sz="2400" dirty="0" smtClean="0">
              <a:solidFill>
                <a:schemeClr val="accent3">
                  <a:lumMod val="95000"/>
                </a:schemeClr>
              </a:solidFill>
              <a:latin typeface="Calibri" pitchFamily="34" charset="0"/>
              <a:ea typeface="+mn-ea"/>
              <a:cs typeface="Calibri" pitchFamily="34" charset="0"/>
            </a:endParaRPr>
          </a:p>
        </p:txBody>
      </p:sp>
      <p:pic>
        <p:nvPicPr>
          <p:cNvPr id="1032" name="Picture 8" descr="IT Consulting Sydney"/>
          <p:cNvPicPr>
            <a:picLocks noChangeAspect="1" noChangeArrowheads="1"/>
          </p:cNvPicPr>
          <p:nvPr/>
        </p:nvPicPr>
        <p:blipFill>
          <a:blip r:embed="rId3" cstate="print"/>
          <a:srcRect/>
          <a:stretch>
            <a:fillRect/>
          </a:stretch>
        </p:blipFill>
        <p:spPr bwMode="auto">
          <a:xfrm>
            <a:off x="5101031" y="1484784"/>
            <a:ext cx="3591397" cy="4392488"/>
          </a:xfrm>
          <a:prstGeom prst="rect">
            <a:avLst/>
          </a:prstGeom>
          <a:ln>
            <a:noFill/>
          </a:ln>
          <a:effectLst>
            <a:softEdge rad="112500"/>
          </a:effectLst>
        </p:spPr>
      </p:pic>
      <p:sp>
        <p:nvSpPr>
          <p:cNvPr id="9" name="TextBox 8"/>
          <p:cNvSpPr txBox="1"/>
          <p:nvPr/>
        </p:nvSpPr>
        <p:spPr>
          <a:xfrm>
            <a:off x="323528" y="1484784"/>
            <a:ext cx="4320480" cy="4247317"/>
          </a:xfrm>
          <a:prstGeom prst="rect">
            <a:avLst/>
          </a:prstGeom>
          <a:noFill/>
        </p:spPr>
        <p:txBody>
          <a:bodyPr wrap="square" rtlCol="0">
            <a:spAutoFit/>
          </a:bodyPr>
          <a:lstStyle/>
          <a:p>
            <a:pPr marL="342900" indent="-342900" algn="ctr" eaLnBrk="0" hangingPunct="0">
              <a:spcBef>
                <a:spcPct val="20000"/>
              </a:spcBef>
            </a:pPr>
            <a:endParaRPr lang="en-US" dirty="0" smtClean="0">
              <a:latin typeface="Calibri" pitchFamily="34" charset="0"/>
              <a:cs typeface="Calibri" pitchFamily="34" charset="0"/>
            </a:endParaRPr>
          </a:p>
          <a:p>
            <a:pPr marL="342900" lvl="6" indent="-342900" eaLnBrk="0" fontAlgn="base" hangingPunct="0">
              <a:spcBef>
                <a:spcPct val="20000"/>
              </a:spcBef>
              <a:spcAft>
                <a:spcPct val="0"/>
              </a:spcAft>
              <a:buFont typeface="Arial" pitchFamily="34" charset="0"/>
              <a:buChar char="•"/>
            </a:pPr>
            <a:r>
              <a:rPr lang="en-US" dirty="0" smtClean="0">
                <a:latin typeface="Calibri" pitchFamily="34" charset="0"/>
                <a:cs typeface="Calibri" pitchFamily="34" charset="0"/>
              </a:rPr>
              <a:t>Subcontracting  in TCIM, TSIEM, and TSOM products deployment, configuration, and support</a:t>
            </a:r>
          </a:p>
          <a:p>
            <a:pPr marL="342900" lvl="6" indent="-342900" eaLnBrk="0" fontAlgn="base" hangingPunct="0">
              <a:spcBef>
                <a:spcPct val="20000"/>
              </a:spcBef>
              <a:spcAft>
                <a:spcPct val="0"/>
              </a:spcAft>
              <a:buFont typeface="Arial" pitchFamily="34" charset="0"/>
              <a:buChar char="•"/>
            </a:pPr>
            <a:r>
              <a:rPr lang="en-US" dirty="0" smtClean="0">
                <a:latin typeface="Calibri" pitchFamily="34" charset="0"/>
                <a:cs typeface="Calibri" pitchFamily="34" charset="0"/>
              </a:rPr>
              <a:t>Subcontracting  in SIEM system design, implementation and maintenance</a:t>
            </a:r>
          </a:p>
          <a:p>
            <a:pPr marL="342900" lvl="6" indent="-342900" eaLnBrk="0" fontAlgn="base" hangingPunct="0">
              <a:spcBef>
                <a:spcPct val="20000"/>
              </a:spcBef>
              <a:spcAft>
                <a:spcPct val="0"/>
              </a:spcAft>
              <a:buFont typeface="Arial" pitchFamily="34" charset="0"/>
              <a:buChar char="•"/>
            </a:pPr>
            <a:r>
              <a:rPr lang="en-US" dirty="0" smtClean="0">
                <a:latin typeface="Calibri" pitchFamily="34" charset="0"/>
                <a:cs typeface="Calibri" pitchFamily="34" charset="0"/>
              </a:rPr>
              <a:t>Subcontracting  in LM, SIM, SEM, and SIEM products deployment, configuration, and support</a:t>
            </a:r>
          </a:p>
          <a:p>
            <a:pPr marL="342900" lvl="6" indent="-342900" eaLnBrk="0" fontAlgn="base" hangingPunct="0">
              <a:spcBef>
                <a:spcPct val="20000"/>
              </a:spcBef>
              <a:spcAft>
                <a:spcPct val="0"/>
              </a:spcAft>
              <a:buFont typeface="Arial" pitchFamily="34" charset="0"/>
              <a:buChar char="•"/>
            </a:pPr>
            <a:r>
              <a:rPr lang="en-US" dirty="0" smtClean="0">
                <a:latin typeface="Calibri" pitchFamily="34" charset="0"/>
                <a:cs typeface="Calibri" pitchFamily="34" charset="0"/>
              </a:rPr>
              <a:t>SIEM consulting / development resources</a:t>
            </a:r>
          </a:p>
          <a:p>
            <a:pPr marL="342900" lvl="6" indent="-342900" eaLnBrk="0" fontAlgn="base" hangingPunct="0">
              <a:spcBef>
                <a:spcPct val="20000"/>
              </a:spcBef>
              <a:spcAft>
                <a:spcPct val="0"/>
              </a:spcAft>
              <a:buFont typeface="Arial" pitchFamily="34" charset="0"/>
              <a:buChar char="•"/>
            </a:pPr>
            <a:r>
              <a:rPr lang="en-US" dirty="0" smtClean="0">
                <a:latin typeface="Calibri" pitchFamily="34" charset="0"/>
                <a:cs typeface="Calibri" pitchFamily="34" charset="0"/>
              </a:rPr>
              <a:t>Development of Event Sources and User Information Sources</a:t>
            </a:r>
          </a:p>
          <a:p>
            <a:endParaRPr lang="be-BY"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7355160" cy="346075"/>
          </a:xfrm>
        </p:spPr>
        <p:txBody>
          <a:bodyPr/>
          <a:lstStyle/>
          <a:p>
            <a:r>
              <a:rPr lang="en-US" sz="2400" dirty="0" smtClean="0">
                <a:solidFill>
                  <a:schemeClr val="accent3">
                    <a:lumMod val="95000"/>
                  </a:schemeClr>
                </a:solidFill>
                <a:latin typeface="Calibri" pitchFamily="34" charset="0"/>
                <a:ea typeface="+mn-ea"/>
                <a:cs typeface="Calibri" pitchFamily="34" charset="0"/>
              </a:rPr>
              <a:t>2. </a:t>
            </a:r>
            <a:r>
              <a:rPr lang="en-US" sz="2400" dirty="0" smtClean="0">
                <a:solidFill>
                  <a:schemeClr val="accent3">
                    <a:lumMod val="95000"/>
                  </a:schemeClr>
                </a:solidFill>
                <a:latin typeface="Calibri" pitchFamily="34" charset="0"/>
                <a:cs typeface="Calibri" pitchFamily="34" charset="0"/>
              </a:rPr>
              <a:t>Offerings – for  </a:t>
            </a:r>
            <a:r>
              <a:rPr lang="en-US" sz="2400" dirty="0" smtClean="0">
                <a:solidFill>
                  <a:schemeClr val="accent3">
                    <a:lumMod val="95000"/>
                  </a:schemeClr>
                </a:solidFill>
                <a:latin typeface="Calibri" pitchFamily="34" charset="0"/>
                <a:ea typeface="+mn-ea"/>
                <a:cs typeface="Calibri" pitchFamily="34" charset="0"/>
              </a:rPr>
              <a:t>SIEM Solution Vendors</a:t>
            </a:r>
            <a:endParaRPr lang="be-BY" sz="2400" dirty="0" smtClean="0">
              <a:solidFill>
                <a:schemeClr val="accent3">
                  <a:lumMod val="95000"/>
                </a:schemeClr>
              </a:solidFill>
              <a:latin typeface="Calibri" pitchFamily="34" charset="0"/>
              <a:ea typeface="+mn-ea"/>
              <a:cs typeface="Calibri" pitchFamily="34" charset="0"/>
            </a:endParaRPr>
          </a:p>
        </p:txBody>
      </p:sp>
      <p:sp>
        <p:nvSpPr>
          <p:cNvPr id="4" name="TextBox 3"/>
          <p:cNvSpPr txBox="1"/>
          <p:nvPr/>
        </p:nvSpPr>
        <p:spPr>
          <a:xfrm>
            <a:off x="179512" y="1457372"/>
            <a:ext cx="4536504" cy="4856714"/>
          </a:xfrm>
          <a:prstGeom prst="rect">
            <a:avLst/>
          </a:prstGeom>
          <a:noFill/>
        </p:spPr>
        <p:txBody>
          <a:bodyPr wrap="square" rtlCol="0">
            <a:spAutoFit/>
          </a:bodyPr>
          <a:lstStyle/>
          <a:p>
            <a:pPr marL="342900" lvl="6" indent="-342900" algn="ctr" eaLnBrk="0" fontAlgn="base" hangingPunct="0">
              <a:spcBef>
                <a:spcPct val="20000"/>
              </a:spcBef>
              <a:spcAft>
                <a:spcPct val="0"/>
              </a:spcAft>
            </a:pPr>
            <a:endParaRPr lang="en-US" dirty="0" smtClean="0">
              <a:latin typeface="Calibri" pitchFamily="34" charset="0"/>
              <a:cs typeface="Calibri" pitchFamily="34" charset="0"/>
            </a:endParaRPr>
          </a:p>
          <a:p>
            <a:pPr marL="342900" lvl="6" indent="-342900" eaLnBrk="0" fontAlgn="base" hangingPunct="0">
              <a:spcBef>
                <a:spcPct val="20000"/>
              </a:spcBef>
              <a:spcAft>
                <a:spcPct val="0"/>
              </a:spcAft>
              <a:buFont typeface="Arial" pitchFamily="34" charset="0"/>
              <a:buChar char="•"/>
              <a:defRPr/>
            </a:pPr>
            <a:r>
              <a:rPr lang="en-US" dirty="0" smtClean="0">
                <a:latin typeface="Calibri" pitchFamily="34" charset="0"/>
                <a:cs typeface="Calibri" pitchFamily="34" charset="0"/>
              </a:rPr>
              <a:t>Subcontracting in product components development</a:t>
            </a:r>
          </a:p>
          <a:p>
            <a:pPr marL="342900" lvl="6" indent="-342900" eaLnBrk="0" fontAlgn="base" hangingPunct="0">
              <a:spcBef>
                <a:spcPct val="20000"/>
              </a:spcBef>
              <a:spcAft>
                <a:spcPct val="0"/>
              </a:spcAft>
              <a:buFont typeface="Arial" pitchFamily="34" charset="0"/>
              <a:buChar char="•"/>
              <a:defRPr/>
            </a:pPr>
            <a:r>
              <a:rPr lang="en-US" dirty="0" smtClean="0">
                <a:latin typeface="Calibri" pitchFamily="34" charset="0"/>
                <a:cs typeface="Calibri" pitchFamily="34" charset="0"/>
              </a:rPr>
              <a:t>Event Sources and User Information Sources development, testing, and integration</a:t>
            </a:r>
          </a:p>
          <a:p>
            <a:pPr marL="342900" lvl="6" indent="-342900" eaLnBrk="0" fontAlgn="base" hangingPunct="0">
              <a:spcBef>
                <a:spcPct val="20000"/>
              </a:spcBef>
              <a:spcAft>
                <a:spcPct val="0"/>
              </a:spcAft>
              <a:buFont typeface="Arial" pitchFamily="34" charset="0"/>
              <a:buChar char="•"/>
              <a:defRPr/>
            </a:pPr>
            <a:r>
              <a:rPr lang="en-US" dirty="0" smtClean="0">
                <a:latin typeface="Calibri" pitchFamily="34" charset="0"/>
                <a:cs typeface="Calibri" pitchFamily="34" charset="0"/>
              </a:rPr>
              <a:t>Practical assistance with the existing Event Sources and User Information Sources;</a:t>
            </a:r>
          </a:p>
          <a:p>
            <a:pPr marL="342900" lvl="6" indent="-342900" eaLnBrk="0" fontAlgn="base" hangingPunct="0">
              <a:spcBef>
                <a:spcPct val="20000"/>
              </a:spcBef>
              <a:spcAft>
                <a:spcPct val="0"/>
              </a:spcAft>
              <a:buFont typeface="Arial" pitchFamily="34" charset="0"/>
              <a:buChar char="•"/>
              <a:defRPr/>
            </a:pPr>
            <a:r>
              <a:rPr lang="en-US" dirty="0" smtClean="0">
                <a:latin typeface="Calibri" pitchFamily="34" charset="0"/>
                <a:cs typeface="Calibri" pitchFamily="34" charset="0"/>
              </a:rPr>
              <a:t>Full support for unique sources of audit data</a:t>
            </a:r>
          </a:p>
          <a:p>
            <a:pPr marL="342900" lvl="6" indent="-342900" eaLnBrk="0" fontAlgn="base" hangingPunct="0">
              <a:spcBef>
                <a:spcPct val="20000"/>
              </a:spcBef>
              <a:spcAft>
                <a:spcPct val="0"/>
              </a:spcAft>
              <a:buFont typeface="Arial" pitchFamily="34" charset="0"/>
              <a:buChar char="•"/>
              <a:defRPr/>
            </a:pPr>
            <a:r>
              <a:rPr lang="en-US" dirty="0" smtClean="0">
                <a:latin typeface="Calibri" pitchFamily="34" charset="0"/>
                <a:cs typeface="Calibri" pitchFamily="34" charset="0"/>
              </a:rPr>
              <a:t>Customize/update Compliance Management Modules (CMM) and Reports to support regulatory and security standards</a:t>
            </a:r>
          </a:p>
          <a:p>
            <a:pPr marL="1382713" lvl="6" indent="-396875" fontAlgn="base">
              <a:spcBef>
                <a:spcPct val="20000"/>
              </a:spcBef>
              <a:spcAft>
                <a:spcPct val="0"/>
              </a:spcAft>
              <a:buFont typeface="Arial" pitchFamily="34" charset="0"/>
              <a:buChar char="•"/>
              <a:defRPr/>
            </a:pPr>
            <a:endParaRPr lang="en-US" kern="0" dirty="0" smtClean="0">
              <a:latin typeface="Calibri" pitchFamily="34" charset="0"/>
              <a:cs typeface="Calibri" pitchFamily="34" charset="0"/>
            </a:endParaRPr>
          </a:p>
          <a:p>
            <a:endParaRPr lang="be-BY" dirty="0"/>
          </a:p>
        </p:txBody>
      </p:sp>
      <p:sp>
        <p:nvSpPr>
          <p:cNvPr id="49158" name="AutoShape 6" descr="data:image/jpg;base64,/9j/4AAQSkZJRgABAQAAAQABAAD/2wCEAAkGBhQSEBQUExQVFBUVFRcUFhcVFRcXFhUUFxQVFBQVFBcXHCYfFxkkGRQUHy8gIycpLSwsFR4xNTAqNSYrLCkBCQoKDgwOGg8PGiwkHCQsKSwpLCkpKSwsLCosLCwsKSwpLCksLC0pLCwsLy0sLCwsKSwpKSksLCwpLCwsLCwpLP/AABEIAMIBAwMBIgACEQEDEQH/xAAcAAAABwEBAAAAAAAAAAAAAAAAAgMEBQYHAQj/xABIEAACAQIDBQUFBQUFBgYDAAABAgADEQQhMQUGEkFREyJhcYEHMpGhsRRCUsHRI2JykvBDgrLC4RckM6LS8RUWNFRzs1OTo//EABoBAAIDAQEAAAAAAAAAAAAAAAABAgMEBQb/xAAzEQACAgEDAgUBBgUFAAAAAAAAAQIDEQQSITFBBRMyUWGhIkJxgZGxFTNS0fEUI8Hh8P/aAAwDAQACEQMRAD8A3GCCCACWJxARGc3sqljYXNgCTYczlIrY2+GFxNuzqjiP3H7r/A6+l5MOtwQdDlPO+2NnPh6702DLwuwW4IuoY8LC+otbOVWTcOTpaHSw1O6Mnh9j0TeC8wrY2/8Ai8NYCp2iD7tTvC3gdR6GXvY3tWw9WwrA0W6+8nxGY+EUbosd3hl9fKWV8f2L1eC8r+099cPQ7Es3ElZioqIQyLYA3cg5DMSbSqCAQbg5gjQjkRLU0zBKqcUm1wxWCE4p28ZWGnYWdgB2CcgvADsE5eC8AOwTkEAOwTl4CYAdgkRu3t8Yqm7cPCyOUZb30zU+RBBkvEnklODg9suoIIIIyIIIIIACCCCAAggggAIIIIACCCCABbwpqThMTaIaQHxIEjto0aVdeCoi1F6OAfh0PlF6qRpVpRMtisPKKRtr2aobmgxpn8LXZPQ+8PnKRtXd6vh/+JTIX8Q7yfzDT1tNp7Qicbhbw+kplVF9DqU+JW18S5RgxqG1r5S77hb/ABw5FCub0TkjH+yPQ/ufTykpvbubRNCrVROB1UuOzyDWzN100vpaUTAbsYmtbhpMB+J+4P8Am19JRtlCXB1vOo1dT38L57P4PQSVgRcG4OcUDSnblbPr4aj2daqtQD3AtzwDmvEbXHQWylop1JsTyjy9tahJqLyvcdhoa8QDSG2nvzgsPcVMQnENVQ9o3lZL2PnJFOCw3gvM3x/tnpL/AMHD1al9CxCj1txWldxftpxRvZMPSGYBJLsDqLji/LnFuQYNqvOcU8+1PatjnP8A6oLfKyUlHzKfnG9b2gYtgP8AesRca2PCDmTyI5fSLeG09FcU5xzzgN+sSLE4vFHXLtD08/Gdw+/uLuAMbiOmbcXxuYbwweju0nHbI21sbecwfC+03GAD/eeI3z46a6ZW91fOS+D9rGJBHEKFQdb8B+v5Rb0PBLbpbX+z43hbJawFNr8qi+4T819ZpnaTz/tfb/bVXfs2p8TFragE55Gw55zQtzt/UrUxTrOFqrYXYgCp0zOXF1HPWRjLDwb9SoWpWRfPdF/4oLxole8UFSW5MG0cXnbxEPO9pAjgVvOyB3n3npYWi5Zx2nA3Agzdm4Tw2AzAvbM5TN93faPi6VNBVYV8hftPe/nGfxvIOxJ4NlOitui5RX69/wADZoI02XjGq0UqMhplhfgJuVvpf0zjuWGNrDwwQQQQECCCCACZhCIecMRIRZYi9KOiIQrAaYwqUI2qYaSpSJtSiwTUiFqUG5EwlDAjnJo0ZVd7t+KOCui2qV7ZJfurfQ1CNPLU+GsQ9xOOEpIXdwijUsbD/v4Sl7Z9rVNLrhaZqtpxuCE9FHeb1tM729t2riXFTEvxc0UHui/4FGQHj9ZDYjFM3Oy2Gmp8zq30kdxFsn9v754jED9tWf8AgQ2S38K2APneVt8ebHhAGnj9cukRarlYDQH+vD/WdweznchirFBmx5cN88/K+kFHLISlhZDV8WWOZJHQZ6+GkD0uEKGRgGOV8ugOVvGWCnRSn7qgfX46xfB4JMRWSnUFweKwuRnw35HPSdGeiVcHJvk5NfiLttUIx4ZVlJGi2+P5zj1z+6DnfNfDr6zV8LuVRXSknqoP1j0btoNEUeQAnPwdbJjK1DzK29I/wuy6hsTwr6An4CahiNkKBoJnT44CyjvMABZRc5ZctPWa9NXXLLn2MGsttgkqu40x+HFMLa7Xvf5ch6xGniQciCLA+P1j/B42kaqjEBQmYsTxEE5AnhyX4y2ncyg63plgCMirXHzvKtQob/sdC7S+Z5a8zqUzC4rh0a2R6jyvyjsbQyHGqkeVtfFcvjJLGbiOtyjA9ARw/MfpK/jNm1aT2ZSrHS2d/Ij9JRtyad2OWWfZG9FSgf2Nd0t9xrFG8M7r65GXDZvtcIFsRRN/xUjl6qxy9DMk7QjJhncg/wCseUcTYAagcjyz5dPpFhx4JRlnk1et7ZsOPdpVCfEhfpeQW0vaviKotSAog81zb+Y/kBKSVDi44idLHMjxA5jyjvYmyzWqinxohOhY6+AA1bwlUnNnZ0lmk+9FJ/PItUxTOSzMWY5kk3JPiTrLx7Pd2RVcV6o/Z0z3AdHcc/4R8z5GM8VuALUgrHJ+Kqx95ltooGQz/rKXjAVgiKiLwqoAAHICOEMPku1etUobau/7FqWtDh5EUK5j6nUmnJ59xHd4LxJWhwYyOA14JyCAgs4TCl4QvESwHJhSYXjhS0AwGJhC0KXkJvVvEMJhmqnNvdpjq5vb0FiT4CGRkLv/AL9/ZgaFBv27DvMAD2Sn/OeQ5a9JjuJrcPeY8bvc53vmc2e+Zz8c44r4rjdnZmY5uxIzZibnO/MkD1kPXrXa5945+A/ofASnLY+gXEOT3jmxtl6dPTSOtlbCq1zkO6dWPuix5fiPll4x1s/ZqizVVY3HEE90MLkAuToMjl8eknG2xUtZeGmBkAgzA/iP5ATVVprLOUuDHdrKqeJPn2H2ytyUSxYcZ1uwyH8K6CS2L2EezYAaqR8RaD2dk1atZCxPdR7sSTqynXzX4iaPQ2Ug5X8/0kZ1uuW1llVqtgpruecsaKqkKwck6CmupGoLG5v4ARxsLZ9f7QtimHZe8SwZiB++x0uOpWbNitzFqvxoSjHUhQQfMHK/j9Y5T2f0rXYszjRma9j4D3R5AS2U3L1MqhWoehCG7gGIB71+G3eCnhPkTkfS8nKmyaaqS78IGpJAA8yYNn48owpVQFbRSBZX8ujeHw6Cr+2WpbBUSP8A3A/+qr+kgq+cMt38ZQ9XGYCtV7FawZzpb3Sfwh7WJ8BM73n3HAqhFLhCSx7MaAn76gdfvD4SDw2KDeB/rSXncnekfaUpV7u1Thp02vdgRfhDdRmc/rNDpUVlFHmuTwyI2J7OmLq1GmQo1NYAAnr3gX9AF85d8Duo9EG7BydQoCqPIa/EmXPgHKI1aUyvk0rgzLfd3o004SU4n4SRkSOBjYHlpylCetr1Op5nzPOaR7UcJUbDpwgZVQczYW4Ki/mMpj9ViX4Ar1HvbhsVW/8ACO8fWbKLY1w6cnN1WnndZ14LbgN1qeIw61NGYv3l52qMMxodJBbX2FUw+ouuVmGnrzX6eMn9ysRXRX4qlEUk96mCLoT4rkvPUmW00VqpxDMH+vUTDPltnTgtsVH2MkoYk88iMwdI/VePNbBuY0BtqR421HhceExvBulw3eiPNB/l/T4St0qhBHIg5eYzlTRYjTdzd7+0K0K7XfRHJ9/orH8XQ8/PW+UaMwgd6zggG5HMcLC17WHkR5zXtw94vteH7xBq0u5U8fwv6gfEGOLLNxZ6KR3TiKCLrJkWxZTFAYkDDqYyApeCFggI8xPtWqdajnzYxM45/wAbfGXJfZTV54imPJGP5iKf7KG/9yv/AOo/9U5/lzPaPXaZfe+jKYm1Ko0qOPJjH+E3txVP3a9T+dj9TLC/sqfliF9aZ/6o0r+zSuvu1KTerKfmCPnHsmiL1mmlxlfmiS2P7UK65VgtVeeQV7eBGR9RGW/28iYurSWmx7NUL2t99sm4s9QAB6mQuI2DXw5vVpkL+IWZfiNPWMKlMBj3h6nlbwlsXLozk+IV07VOtLr26BMcoRVsb8RJPL3ch8yx+EW3Z2L2j9o4uobL94j8h9fKI42lxmkqm5YcI/nb9ZoOx9lBVVFGQFhLonFZXt5U4ezb+JD8mH0b4yunH390F/LQebHKajvHuqtTDEABmBVs9CRy+ZmcjdMuxNWtw0w1rGykfum+QPkDN9V8oQ2o5l+khOzfIk/Z/vIlDHKarqqurUrLc5sVK8TaaqJvGFxCsO6QZjW6G59RHLJRR/wM6lFUfi4nu7ZdFA8Zo+zt1Mi1cq7n8C8IA6Z3J8zKZS3SzI1QhsjtiizCAtIgbvAe5UqL5O4+QNvlEq2z6yju4h/73Cfqphhe4bpLqhtvdtamicBUM7ZgfhH4j+XlMu342nUqUUDuzAOLXNwO6w0/OWHa9RzVbjbiYZE2tyyyEr22cPxJY55/kZ2qdPFVcdX3PNX6ub1P2uifQpyvHGwKn+9Uzcghri39ZRPFYBkNwCR9Ipu/hHNdWsQASc/IzMq5KaWDpyuhKpyT7Gt7I3uq0yA5NROh94fwt+Rlmp7Yq1x+xQKp+++Z9FBt8T6TOqYlx3Oxw4ClxkxyvmL25S3WUwjHelyYvDdTZKflSfA6x+74qW7ZjWJ5NoPJRkPQSGO4jq96TIqn8a8TKOgse8OnFpLwTzjetXtOQ2z0KgkUrFUMBgjeu/bVhnw5O1zzFNe6nmbecgcbvu9etTSjTWirVEXOzOwZ1XP7q68gfOVnb9e2KxH/AM1U/wD9GjPYeMDYuha5ArUmYj3VVaisxJ0yAM2KmuMN0uuDmPU3WWbILCTNU2hgbXBFpne92wOEmqg/jA5H8X6+h6zZMTTWolwQcrgj+tJU9q4QEMpHUEeB1nNaOwjLcCT3h1F89LqCT5ZcXyln9n+0ewxyEkcNS9JrH8VuAnrZgPjK+mE7LE9n0a390qc/gYtgiVdWFzZ0Yc/dYHX0lbeGTR6ERourSPp1oq+MVBdmVR+8QPrLQSb6D8NFA0rmJ32wdP3q6H+G7/4QRGmzvaPhq+IShRFR2c2vYBQACWJzvkAeUW+PuXLTWtbtrwXC8ET4oJIzlfasOkTbEDpF2oRFqMgaMIRfFeEb1cX4RrW2zRGI+z8X7QjIWyvYtw3/ABWF7Ssb2b6U6IKUiGfQsMwD0XqfHQeMg5pGmGlnN4x88+3uL7372LRpMoI4yLH90H/MeQ9ZmuExPbIWAzvaw5WyHytIram0GqsSxOt7fmep8Y42FxhGyPAWAvy4rG4+ESy+WPUxjCKhHp7+7LTsLDcVSkTa6Mx1GhXn/eA/mmmbEo/e9B+cynZzslRWXkSSOotp8ZqmxcWrU1Km4t8+YPjeTg8nOkiZxuMp06Zaq6U10u5AF9bDqfASnY7fLCo/FRoCrU//ACOvZr6XHG3wXzjn2gLxYPi50qiP6G9Nvk9/SZrUxNtZ0dPVCazI5Os1FlclGC69y1/+ecS1ak7VeFFqoxSmOBCodSwa2bC1/eJm1oZ5gOLLghAWyIJ0UebH8pvWxd7KbYekbmpUNNOJafe73COK7e6Be+phqFBtbCWklYot2/UtEabQxlOmt3YLfS+p8hqfSR/a4mt0oL4d5/5iLD0HrF8LsGmh4jdmOrMSSfMnMzPhLqa9zl0X6me7z0qhqmrQpuV+9xC17cwuv0Mgam00dbHum/ObXVwqkWIFpV9rbmYas7CydoACQCA4BuATY3AyOvSbadY61jsc3VeHRte7PJmvEh+8PjD4eoitcsPr9JOYX2fJUZ7O6gMVGY5ZHUdb/CSmD9mdG+ZdvNrD5WmuWviuxzo+FTf3uCsU9omo3BRUsx5208fDzMvmwN0EFMdooZjmSRzPnD090BhrPQABGqfdYePj4/XST2zNpJUGXdYZMp1U/mPHnMN+olbz2OrpNJCjjuxr/wCWUHus6/wsw+hEbYnd6rbuV39Tf/EGkxtHa1LDpx1qi016sbXPRRqx8Bcygbw+1zJlwlPkf2lUWGmq0xmf7xHlM8VOfQ12Oqv1cGf70bvVadWqzK1Zi7PwnIWJJ4uFR3xfp8pGUNgYiqhqVAyUlzsEJJH7tJcz5mw8ZvFbYS4mkhqCxKqwYZMCVBuvSRybmMcqtYlB91BwcX8bDM+QsJByLIxS6Fb3axy4eilKk1eqxsezcd5L8mAypjwvLDtaldeK2fPykvh9mU6K8NNFUdALRltFgFN8hY38BzlZaZft7CEYg1AP7K2X4iSv+G/ykTsuiXxFNRzqL/iF/lHu8O0eNyBoD8SP0z9SYruahfErxZimC9yM7+6Ncxm3ylPVliXBN76HaFMtUp1nagSTandTTHRgNV/e+NpQnx1R82dj5mbXTqSp7ybjpVvUoWpvqU0Rz4fgPy8tZGyD6o7Gj1kY/ZmsfP8Acz7ij/Y22auFqirRbhcAi9gcjqLEERnXw7U2KOpVhqDkRJBt3MSED9hUKsAwKrxCxFwTw3Iy6zNh9juuUGsSaw/qWun7YMWALrSPiUOfwaCUUoRqCPSCPfL3If6XT/0I9Jskr+9m3lwlAvkXbu01PNup8BqfQc5O4zErTRnchVUFmJ5AazCt8d5GxddmzCjuov4U5DzOpmm2e1YXU4Wg03my3S9K6/PwQGN2m71TU4jxXJudSTqT5yPr1CxuTcx2wk7uxup9o/aObUw1rA95iLXH7oz11+sohE6uotwm30IXYe7b4lr5rTB7z/5V6t9JadtbPVMNwIOEJYi3nmb9c73lqOHWmgVQFUCwAyAEg9pJxgjqCJpSwjz1tm9lSp1CQM7ciBoCLdOR1zk/uxts4ZrG5RiLjp4iVwqbXXJhf16qfhHuDxN1yyIybPvX8zyyOnrI5xyZ8Gp7RwwxOFqBCCHRgPO2V/EG0x3H4RqbheBqjnQtci41AQcxLRsjeGpQbIm3MHQj9ZY8IKWIdWDJTdhYq9wGtzW2pEvrs7FFlfOTNv8AweszIK3GOL3URC7W5kKvdFvE3mu7nbK+zIEoB6mdySbqCbX7xsq6aLcybwGwKa24u/4HJf5RkfW8m0sBllJtiSwOlaV/eHf3D4Rih4qlUAHs0GlxccTHurcEHmfCSz1pkftNyxwb8dFD6qzqflwyymKnPEinUWSrrco9RXbXtHxVe4VhQQ/dpE8ZHjUOf8vDD+zjaQp4muT97Dsx6ko6HM8zZmlDfG52F2PRcz69JLbrY0U8UhrVEpqwKcOp71veIyUZTZY6ox2o5lKvnNTkbpsbZ9qKXya1yfE5n5kyTpYYL5xHBYlSo4dI445z28vJ2YrCwccyD2rgLntKZ4Kg0I5+BHMHp/3kzUMjcbeCeBuKlwzBcbtJ6jl6rs75gsxJOugvoPAZSOxGMABudQbDmfIQ206DrUftD2a8bgc2bvG3CPKMqGJPEBQQ8R0YjiqMfAZzdLUJRxE5MdG5Sbmz01suqDQpZ/2af4ReK1KkzXcOvjKVM/aGBQ5qGbiqA3zuRlbXIm4lkx+99CnT42cHoFzJPpOezrolsVXABJNgJmO+W+AqE0qJuoPebqei9bdYx3i32qYk8C9xL6A5npe2v9aSDJAF3tfqPlfr9ZVKeeEWKIgapOZsQPxXv8RneWncqllUqdWCjyAuf8UqbtxEZWAFx4k/ePxFpoO7GE4MPTHUcX82f0tEkSJqi5ixqeEFClHa4eTJIgdp7Bp4mwqDTRh7w8j08JaMLRFgAbWFgOgGloiMNFUpERJFjm2ks8IXOGJ5AzsICYIyOX7lI9p29nExw1M91T+0IOTONE8l1Pj5TP8AD7Mq1T+zpu/8Kkj42tN6r7FocZqdjS4zmW7Nb363tr4xOpRv5Sh1NvLZ1Y+IRrrVdcen79zGqO4+Kb3lWmP32H0W5ln3Y2UcKjqzhuIhgALAG1ja5zvl8JccTRAkc2Ezk1BRMtuqnasPoR2JJaR74eT7YSNqmGkzGzOtqYc0qzDk3eHqf1BEZ1fDI9edwbi48jb9Zc94diGql195cx4jmv8AXMSmdmQc/wDuNM/GRZEXw+0bZVBnbI8vMjmPKOHLX4r3vbxBFrjyytlI6kAxsfHI9bfWHNQgi11NguutvHQ+R6SOBFs2NvtXoWUHjXQKc/IA6iXTZvtDoPk/dPMjvLfnpn6zJqW0it7gEkWv7rAc7cs+s6zU8hcqbA8xqLjTLnDc0Lajd6G06VUdyoreRF/hrKH7TNh9oaTkmy8SmxsCG4SAx5C4+cqGFVriznxN7gDUn4RWvt6uSRxkpyUm4A5Ag3GksjYQlDKwQKYWu7mlSplLZEKLerP/ANpLbB3apDEcGI7Q8OblQVpJlcdpUNteo+JjnCb11KeVky/Ep/Ix0u854kqPTWqTchXJKLZrDhUEAaGTdiIqtmi7tbQuypQRuyUW4yCEsBYBOLNvOW9XmSp7V3UAdig/mA+sUHtUxBViKVLKx+8ciQOviJHeiW1mr8URr1RY+Ux3Ee07GtoaaeSC/wDzEyMr77YtyOOu5X7wWy5HI24QOUN6Day172bs02DNYEHNkJC3/eQnRvrIRPsVCk1NRm68J4SeM35Gp90+tpWMRh6xdgeJjf3jc36Nc9RnERQA99x5a/IROx9hqtD87Tsho0lKoCe5c68y98icudx4Rsa7HnnoQcxbmLaWhamOUlQq3OQucr8hcDPw1iFepcm5sLmwHnll+shyyaQrVdAe7e5ByB92wvYNzv8AHP1jampY2PoOS585xjYZZDmeZJ5TisRa3XIdSObeGd4DHGCoGrVRBoWA876sfC15q+EpWAAlR3K2NYGqwzOSX6c29cgPAeMvGHpyaIjvD04/p04jh6cfU0kgCrSigoxZUigpwHkbdjBHnZwRYHkK9HrG1ZJI1BGtSnGJMiqlCJHDSUanEXpxEskY+HjWth5Luka11ABJyA1J09TAXUhqtCVHePd496ogvfN1+rL49RLDtTezC0rjtONh92n3j8dPnGWxd4ftTuopMgUX4iQR0APQn10kG4t4LfIsUd7jwZ/VpC/UdeY84Hey2PesxGudrDr5HXrLrt3dQVCXp91+Y0Vv0PylRxGDYMwcFGGdiNcwPhnyuIYwU5EEIIIB5ZButxoD4ROo5NuJdBbLwy0MN2dyAR6/1kfSKI11ABBtfI+lsj6xAI0Xzspsc9brpmc9NB1jxcQ3B+I8Xgx4bH5XiQyNyvwuPCJdmLE55W5X1gAucT1QfAj5XnGrCoyAoMrLkSCBfz1zMRVzya38w/KCrUa44W5AZNz+IiwM4a6j+zv5uT8rWgTaYW9kXMWzdsswevhCM7eHwH1iZrHO9tMvd1uPyvHgBx9t7gYItyxXIE6BT1/enPtdS3MeSKvz/wBZH1Maw+9rpmdfIQ1Kg7a/IfUmKTUepfTp7LniCHn22zd8kkAjXiI7pA8tRGj4pR1+No4GzxqTcxQYVRKvNXsdOPhMn6pY/IajF5C2WWdvX10hBiegv/X9ax8KAhuwQ/dGXSHnLuiUvB5fdmvzI8VCctTe9+Qtl5dZY92dgGseJx+z8dXzuQP3chn/AEGOFwlIOpa5Uare1/My8bN2xRNhxBOQDDhHkDpLI2RfcwW+H6ivlxyvjkm8LRtYSVw9OQeP2uuHVGI4gzWyPK1yR1tl8ZPbNxKVEDowZTzH0PQ+EtUlnBllTOMFNrh9yQoJHlNY3pCO6YkioURYqqwqiKqICBwzkUtBGAV4kwizRFzEMQeIsIs5kNt7b1PC0+Oocz7qj3nPQeHjyibS5ZbXXKclGKyykbw7/wCJWo9OnTSlwsV4m77ZGxsMgNOhlQx+0atY3rVXqeBPd9FGQh9rbQavXqVWsOM34RoOXr5xmTMMpOT6nratPCqKxFJ9/wDIKdEsQqi5JAAGpJyAmo7C2EMPRCase856sfyGgkDuDsK5+0ONLimD10Z/yHrL0ZoqhhZOJ4lqN8vLj0XX8SPqUYwxuzUqKVdQR8x5HUSYdIk1CXHIwUPH7oOpvSbi8GyPx0PraV7GYAoO+hU3AzFuunI6cprDUI2r4MMLEAjoRcfOR2jyZRRsGHe4cxrllf4Tj8Zvow8ANL5ZrL9jN0aD6JwHqht8tPlIttyLBuGpqLd5fEHUHw6RbQyU16ttV+f6wr1gOE5597UdSPyljr7qVxkCCPBv1tGT7uYi4utwPFTlfziGQ1XEjqc89P8AWIs4IJucv1tJSrsSvc/sjr0WE/8ABq+fcIHP3RGC54G+z8CCAzeNvLr8o9IAyEcU6WVgOgEXbd121fhHRRc/GZlFz5PTztr0UFX7fV9yKqVgNTE0xAJsLk9ACT8hLDh91aYFjds75n9LdZK4XZSILKoUeAlvkruYH4pbniKKocG4+43wiUv1PBCLHZKuLMobzAMTo9mWw8WkvXH9DPQYZWl0xG5dNvduh8DcfAyHxm5lZPctUHhk3wP6ymVUkdGnxGmffD+SF4zpfLpy9BJXYW8NTDPxKcj7yn3WHj4+Mh9IYGV5aNzjGUXFrKZtuwNvU8Sl0NmHvIfeX9R4ycpzAdnbSei4dGKsNCPp4jwM1jdLfRMSAj2St0+6/inj+79Zsru3cPqea13hrq+3VzH6r/otyRVREkiyy84oa07AJ2MQ3YxF2hnaUvfDfpcPelRIatoTqtPz6t4cufSQlJRWWa6NPO+eyCHu9O9tPCLbJ6pHdS+n7z9B8z85ku09qVK9Q1KjFmPwA5BRyHhEsRiWdizkszG5JNyT1MLQoM7BUBZmNgBmSZilNzZ6rT6WvSx4693/AO7CRj3YuyziKypoNXPRRr68h4mXfY+4ipSPa96o62NtEvyTx8f6LjY+7owwaxuWNySLG3Ien5yyNT7mG7xGGJKHXsS9BVRVVRYKAAByAyEUBvEqdOOqdKaTgNd2BUh+xiyU4qKcZWxk2HiT4aSXZzhpQEQ74aIvhpNNRiL0ICIN8NG1TDyefDxtUw8CRAVMNGeNw1qbnojf4TLE+GjbaGE/Y1P4G+hkX0LavXH8UVXd7AcSlzyJA8+fy+smPs0R3U72HPg7D4hT+cm6eHkK/Qjdr8vUzz7kfTwUcJgpJU8PHCYeTMmCLXBw64ciSww879ngLBHIxELiXJUgZGxsehtkZIthYk+DgLHJn9PcSof7RPVW/wBYt/s6xHJ6R9XH+WXunhiI9w5tK/KidD+I3rv9DOP9nOK5dkf79vqJ2n7PscpuqJ1yqr8uhmq0gDHdOlDyIh/Fr17foMd1lxAw6jFf8UEjUE8I93iIyJ8ZNrE0WLKJelhYOTZPfJyxjPsGnIa0EZWZZvj7Qfeo4VvBqo+Yp/8AV8OsztmnCY82Tsipiagp0xc8z91R+JjyE5rbm+T3VddWmrxHhd37/iI4HAPWqCnTUszaAfMk8h4zVd190Uwq3Nmqkd5+n7qdB9flHm7u7NPC07Lmx99yM2PTwXoJKu1pqrr28vqee1uvdz2Q9P7iVXIRm1O5jls51actOchulGOUpRRKUWWnGJsTWnDhIqEhgsZBiPZwFIvwThSAhsacSanHZSJskAGT043qU4/dYhUSIkiPanEsbR/Yv/CY9ZIKtHiRh1Uj4iBOLw0yi7mGzV6fQhvmVP5S2JTlO2M3Z48fhqgr6kXH/Mo+MvKpKKumPY6viMf91T/qSf8Awdp044SlBTWOESWnNbCClDilFlSKhIyORr2E52EeinDdlDAsjH7PDLho9FKGFKMTY2SjHVMEQ604qqRkGGpmLqIRViixkGGAgnbQQInmKan7OKQGCBAAJd7m2ZsQBc87QQTDT6j13iv8j80W46Rq8EE2HmEcWLJBBAYqsVWCCBFhhDCCCMidnDOwQEJmJmCCAxF4hUggiJobmHpwQQGZ3X/9Qn/yL/8AYJexrBBKYeqR2df/AC6vwf7jhI4pwQS05LF1iywQRkGGENBBAiGEOIIIwDiHWdggRYcQ6wQRkWGggggI/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be-BY"/>
          </a:p>
        </p:txBody>
      </p:sp>
      <p:sp>
        <p:nvSpPr>
          <p:cNvPr id="49160" name="AutoShape 8" descr="data:image/jpg;base64,/9j/4AAQSkZJRgABAQAAAQABAAD/2wCEAAkGBhQSEBQUExQVFBUVFRcUFhcVFRcXFhUUFxQVFBQVFBcXHCYfFxkkGRQUHy8gIycpLSwsFR4xNTAqNSYrLCkBCQoKDgwOGg8PGiwkHCQsKSwpLCkpKSwsLCosLCwsKSwpLCksLC0pLCwsLy0sLCwsKSwpKSksLCwpLCwsLCwpLP/AABEIAMIBAwMBIgACEQEDEQH/xAAcAAAABwEBAAAAAAAAAAAAAAAAAgMEBQYHAQj/xABIEAACAQIDBQUFBQUFBgYDAAABAgADEQQhMQUGEkFREyJhcYEHMpGhsRRCUsHRI2JykvBDgrLC4RckM6LS8RUWNFRzs1OTo//EABoBAAIDAQEAAAAAAAAAAAAAAAABAgMEBQb/xAAzEQACAgEDAgUBBgUFAAAAAAAAAQIDEQQSITFBBRMyUWGhIkJxgZGxFTNS0fEUI8Hh8P/aAAwDAQACEQMRAD8A3GCCCACWJxARGc3sqljYXNgCTYczlIrY2+GFxNuzqjiP3H7r/A6+l5MOtwQdDlPO+2NnPh6702DLwuwW4IuoY8LC+otbOVWTcOTpaHSw1O6Mnh9j0TeC8wrY2/8Ai8NYCp2iD7tTvC3gdR6GXvY3tWw9WwrA0W6+8nxGY+EUbosd3hl9fKWV8f2L1eC8r+099cPQ7Es3ElZioqIQyLYA3cg5DMSbSqCAQbg5gjQjkRLU0zBKqcUm1wxWCE4p28ZWGnYWdgB2CcgvADsE5eC8AOwTkEAOwTl4CYAdgkRu3t8Yqm7cPCyOUZb30zU+RBBkvEnklODg9suoIIIIyIIIIIACCCCAAggggAIIIIACCCCABbwpqThMTaIaQHxIEjto0aVdeCoi1F6OAfh0PlF6qRpVpRMtisPKKRtr2aobmgxpn8LXZPQ+8PnKRtXd6vh/+JTIX8Q7yfzDT1tNp7Qicbhbw+kplVF9DqU+JW18S5RgxqG1r5S77hb/ABw5FCub0TkjH+yPQ/ufTykpvbubRNCrVROB1UuOzyDWzN100vpaUTAbsYmtbhpMB+J+4P8Am19JRtlCXB1vOo1dT38L57P4PQSVgRcG4OcUDSnblbPr4aj2daqtQD3AtzwDmvEbXHQWylop1JsTyjy9tahJqLyvcdhoa8QDSG2nvzgsPcVMQnENVQ9o3lZL2PnJFOCw3gvM3x/tnpL/AMHD1al9CxCj1txWldxftpxRvZMPSGYBJLsDqLji/LnFuQYNqvOcU8+1PatjnP8A6oLfKyUlHzKfnG9b2gYtgP8AesRca2PCDmTyI5fSLeG09FcU5xzzgN+sSLE4vFHXLtD08/Gdw+/uLuAMbiOmbcXxuYbwweju0nHbI21sbecwfC+03GAD/eeI3z46a6ZW91fOS+D9rGJBHEKFQdb8B+v5Rb0PBLbpbX+z43hbJawFNr8qi+4T819ZpnaTz/tfb/bVXfs2p8TFragE55Gw55zQtzt/UrUxTrOFqrYXYgCp0zOXF1HPWRjLDwb9SoWpWRfPdF/4oLxole8UFSW5MG0cXnbxEPO9pAjgVvOyB3n3npYWi5Zx2nA3Agzdm4Tw2AzAvbM5TN93faPi6VNBVYV8hftPe/nGfxvIOxJ4NlOitui5RX69/wADZoI02XjGq0UqMhplhfgJuVvpf0zjuWGNrDwwQQQQECCCCACZhCIecMRIRZYi9KOiIQrAaYwqUI2qYaSpSJtSiwTUiFqUG5EwlDAjnJo0ZVd7t+KOCui2qV7ZJfurfQ1CNPLU+GsQ9xOOEpIXdwijUsbD/v4Sl7Z9rVNLrhaZqtpxuCE9FHeb1tM729t2riXFTEvxc0UHui/4FGQHj9ZDYjFM3Oy2Gmp8zq30kdxFsn9v754jED9tWf8AgQ2S38K2APneVt8ebHhAGnj9cukRarlYDQH+vD/WdweznchirFBmx5cN88/K+kFHLISlhZDV8WWOZJHQZ6+GkD0uEKGRgGOV8ugOVvGWCnRSn7qgfX46xfB4JMRWSnUFweKwuRnw35HPSdGeiVcHJvk5NfiLttUIx4ZVlJGi2+P5zj1z+6DnfNfDr6zV8LuVRXSknqoP1j0btoNEUeQAnPwdbJjK1DzK29I/wuy6hsTwr6An4CahiNkKBoJnT44CyjvMABZRc5ZctPWa9NXXLLn2MGsttgkqu40x+HFMLa7Xvf5ch6xGniQciCLA+P1j/B42kaqjEBQmYsTxEE5AnhyX4y2ncyg63plgCMirXHzvKtQob/sdC7S+Z5a8zqUzC4rh0a2R6jyvyjsbQyHGqkeVtfFcvjJLGbiOtyjA9ARw/MfpK/jNm1aT2ZSrHS2d/Ij9JRtyad2OWWfZG9FSgf2Nd0t9xrFG8M7r65GXDZvtcIFsRRN/xUjl6qxy9DMk7QjJhncg/wCseUcTYAagcjyz5dPpFhx4JRlnk1et7ZsOPdpVCfEhfpeQW0vaviKotSAog81zb+Y/kBKSVDi44idLHMjxA5jyjvYmyzWqinxohOhY6+AA1bwlUnNnZ0lmk+9FJ/PItUxTOSzMWY5kk3JPiTrLx7Pd2RVcV6o/Z0z3AdHcc/4R8z5GM8VuALUgrHJ+Kqx95ltooGQz/rKXjAVgiKiLwqoAAHICOEMPku1etUobau/7FqWtDh5EUK5j6nUmnJ59xHd4LxJWhwYyOA14JyCAgs4TCl4QvESwHJhSYXjhS0AwGJhC0KXkJvVvEMJhmqnNvdpjq5vb0FiT4CGRkLv/AL9/ZgaFBv27DvMAD2Sn/OeQ5a9JjuJrcPeY8bvc53vmc2e+Zz8c44r4rjdnZmY5uxIzZibnO/MkD1kPXrXa5945+A/ofASnLY+gXEOT3jmxtl6dPTSOtlbCq1zkO6dWPuix5fiPll4x1s/ZqizVVY3HEE90MLkAuToMjl8eknG2xUtZeGmBkAgzA/iP5ATVVprLOUuDHdrKqeJPn2H2ytyUSxYcZ1uwyH8K6CS2L2EezYAaqR8RaD2dk1atZCxPdR7sSTqynXzX4iaPQ2Ug5X8/0kZ1uuW1llVqtgpruecsaKqkKwck6CmupGoLG5v4ARxsLZ9f7QtimHZe8SwZiB++x0uOpWbNitzFqvxoSjHUhQQfMHK/j9Y5T2f0rXYszjRma9j4D3R5AS2U3L1MqhWoehCG7gGIB71+G3eCnhPkTkfS8nKmyaaqS78IGpJAA8yYNn48owpVQFbRSBZX8ujeHw6Cr+2WpbBUSP8A3A/+qr+kgq+cMt38ZQ9XGYCtV7FawZzpb3Sfwh7WJ8BM73n3HAqhFLhCSx7MaAn76gdfvD4SDw2KDeB/rSXncnekfaUpV7u1Thp02vdgRfhDdRmc/rNDpUVlFHmuTwyI2J7OmLq1GmQo1NYAAnr3gX9AF85d8Duo9EG7BydQoCqPIa/EmXPgHKI1aUyvk0rgzLfd3o004SU4n4SRkSOBjYHlpylCetr1Op5nzPOaR7UcJUbDpwgZVQczYW4Ki/mMpj9ViX4Ar1HvbhsVW/8ACO8fWbKLY1w6cnN1WnndZ14LbgN1qeIw61NGYv3l52qMMxodJBbX2FUw+ouuVmGnrzX6eMn9ysRXRX4qlEUk96mCLoT4rkvPUmW00VqpxDMH+vUTDPltnTgtsVH2MkoYk88iMwdI/VePNbBuY0BtqR421HhceExvBulw3eiPNB/l/T4St0qhBHIg5eYzlTRYjTdzd7+0K0K7XfRHJ9/orH8XQ8/PW+UaMwgd6zggG5HMcLC17WHkR5zXtw94vteH7xBq0u5U8fwv6gfEGOLLNxZ6KR3TiKCLrJkWxZTFAYkDDqYyApeCFggI8xPtWqdajnzYxM45/wAbfGXJfZTV54imPJGP5iKf7KG/9yv/AOo/9U5/lzPaPXaZfe+jKYm1Ko0qOPJjH+E3txVP3a9T+dj9TLC/sqfliF9aZ/6o0r+zSuvu1KTerKfmCPnHsmiL1mmlxlfmiS2P7UK65VgtVeeQV7eBGR9RGW/28iYurSWmx7NUL2t99sm4s9QAB6mQuI2DXw5vVpkL+IWZfiNPWMKlMBj3h6nlbwlsXLozk+IV07VOtLr26BMcoRVsb8RJPL3ch8yx+EW3Z2L2j9o4uobL94j8h9fKI42lxmkqm5YcI/nb9ZoOx9lBVVFGQFhLonFZXt5U4ezb+JD8mH0b4yunH390F/LQebHKajvHuqtTDEABmBVs9CRy+ZmcjdMuxNWtw0w1rGykfum+QPkDN9V8oQ2o5l+khOzfIk/Z/vIlDHKarqqurUrLc5sVK8TaaqJvGFxCsO6QZjW6G59RHLJRR/wM6lFUfi4nu7ZdFA8Zo+zt1Mi1cq7n8C8IA6Z3J8zKZS3SzI1QhsjtiizCAtIgbvAe5UqL5O4+QNvlEq2z6yju4h/73Cfqphhe4bpLqhtvdtamicBUM7ZgfhH4j+XlMu342nUqUUDuzAOLXNwO6w0/OWHa9RzVbjbiYZE2tyyyEr22cPxJY55/kZ2qdPFVcdX3PNX6ub1P2uifQpyvHGwKn+9Uzcghri39ZRPFYBkNwCR9Ipu/hHNdWsQASc/IzMq5KaWDpyuhKpyT7Gt7I3uq0yA5NROh94fwt+Rlmp7Yq1x+xQKp+++Z9FBt8T6TOqYlx3Oxw4ClxkxyvmL25S3WUwjHelyYvDdTZKflSfA6x+74qW7ZjWJ5NoPJRkPQSGO4jq96TIqn8a8TKOgse8OnFpLwTzjetXtOQ2z0KgkUrFUMBgjeu/bVhnw5O1zzFNe6nmbecgcbvu9etTSjTWirVEXOzOwZ1XP7q68gfOVnb9e2KxH/AM1U/wD9GjPYeMDYuha5ArUmYj3VVaisxJ0yAM2KmuMN0uuDmPU3WWbILCTNU2hgbXBFpne92wOEmqg/jA5H8X6+h6zZMTTWolwQcrgj+tJU9q4QEMpHUEeB1nNaOwjLcCT3h1F89LqCT5ZcXyln9n+0ewxyEkcNS9JrH8VuAnrZgPjK+mE7LE9n0a390qc/gYtgiVdWFzZ0Yc/dYHX0lbeGTR6ERourSPp1oq+MVBdmVR+8QPrLQSb6D8NFA0rmJ32wdP3q6H+G7/4QRGmzvaPhq+IShRFR2c2vYBQACWJzvkAeUW+PuXLTWtbtrwXC8ET4oJIzlfasOkTbEDpF2oRFqMgaMIRfFeEb1cX4RrW2zRGI+z8X7QjIWyvYtw3/ABWF7Ssb2b6U6IKUiGfQsMwD0XqfHQeMg5pGmGlnN4x88+3uL7372LRpMoI4yLH90H/MeQ9ZmuExPbIWAzvaw5WyHytIram0GqsSxOt7fmep8Y42FxhGyPAWAvy4rG4+ESy+WPUxjCKhHp7+7LTsLDcVSkTa6Mx1GhXn/eA/mmmbEo/e9B+cynZzslRWXkSSOotp8ZqmxcWrU1Km4t8+YPjeTg8nOkiZxuMp06Zaq6U10u5AF9bDqfASnY7fLCo/FRoCrU//ACOvZr6XHG3wXzjn2gLxYPi50qiP6G9Nvk9/SZrUxNtZ0dPVCazI5Os1FlclGC69y1/+ecS1ak7VeFFqoxSmOBCodSwa2bC1/eJm1oZ5gOLLghAWyIJ0UebH8pvWxd7KbYekbmpUNNOJafe73COK7e6Be+phqFBtbCWklYot2/UtEabQxlOmt3YLfS+p8hqfSR/a4mt0oL4d5/5iLD0HrF8LsGmh4jdmOrMSSfMnMzPhLqa9zl0X6me7z0qhqmrQpuV+9xC17cwuv0Mgam00dbHum/ObXVwqkWIFpV9rbmYas7CydoACQCA4BuATY3AyOvSbadY61jsc3VeHRte7PJmvEh+8PjD4eoitcsPr9JOYX2fJUZ7O6gMVGY5ZHUdb/CSmD9mdG+ZdvNrD5WmuWviuxzo+FTf3uCsU9omo3BRUsx5208fDzMvmwN0EFMdooZjmSRzPnD090BhrPQABGqfdYePj4/XST2zNpJUGXdYZMp1U/mPHnMN+olbz2OrpNJCjjuxr/wCWUHus6/wsw+hEbYnd6rbuV39Tf/EGkxtHa1LDpx1qi016sbXPRRqx8Bcygbw+1zJlwlPkf2lUWGmq0xmf7xHlM8VOfQ12Oqv1cGf70bvVadWqzK1Zi7PwnIWJJ4uFR3xfp8pGUNgYiqhqVAyUlzsEJJH7tJcz5mw8ZvFbYS4mkhqCxKqwYZMCVBuvSRybmMcqtYlB91BwcX8bDM+QsJByLIxS6Fb3axy4eilKk1eqxsezcd5L8mAypjwvLDtaldeK2fPykvh9mU6K8NNFUdALRltFgFN8hY38BzlZaZft7CEYg1AP7K2X4iSv+G/ykTsuiXxFNRzqL/iF/lHu8O0eNyBoD8SP0z9SYruahfErxZimC9yM7+6Ncxm3ylPVliXBN76HaFMtUp1nagSTandTTHRgNV/e+NpQnx1R82dj5mbXTqSp7ybjpVvUoWpvqU0Rz4fgPy8tZGyD6o7Gj1kY/ZmsfP8Acz7ij/Y22auFqirRbhcAi9gcjqLEERnXw7U2KOpVhqDkRJBt3MSED9hUKsAwKrxCxFwTw3Iy6zNh9juuUGsSaw/qWun7YMWALrSPiUOfwaCUUoRqCPSCPfL3If6XT/0I9Jskr+9m3lwlAvkXbu01PNup8BqfQc5O4zErTRnchVUFmJ5AazCt8d5GxddmzCjuov4U5DzOpmm2e1YXU4Wg03my3S9K6/PwQGN2m71TU4jxXJudSTqT5yPr1CxuTcx2wk7uxup9o/aObUw1rA95iLXH7oz11+sohE6uotwm30IXYe7b4lr5rTB7z/5V6t9JadtbPVMNwIOEJYi3nmb9c73lqOHWmgVQFUCwAyAEg9pJxgjqCJpSwjz1tm9lSp1CQM7ciBoCLdOR1zk/uxts4ZrG5RiLjp4iVwqbXXJhf16qfhHuDxN1yyIybPvX8zyyOnrI5xyZ8Gp7RwwxOFqBCCHRgPO2V/EG0x3H4RqbheBqjnQtci41AQcxLRsjeGpQbIm3MHQj9ZY8IKWIdWDJTdhYq9wGtzW2pEvrs7FFlfOTNv8AweszIK3GOL3URC7W5kKvdFvE3mu7nbK+zIEoB6mdySbqCbX7xsq6aLcybwGwKa24u/4HJf5RkfW8m0sBllJtiSwOlaV/eHf3D4Rih4qlUAHs0GlxccTHurcEHmfCSz1pkftNyxwb8dFD6qzqflwyymKnPEinUWSrrco9RXbXtHxVe4VhQQ/dpE8ZHjUOf8vDD+zjaQp4muT97Dsx6ko6HM8zZmlDfG52F2PRcz69JLbrY0U8UhrVEpqwKcOp71veIyUZTZY6ox2o5lKvnNTkbpsbZ9qKXya1yfE5n5kyTpYYL5xHBYlSo4dI445z28vJ2YrCwccyD2rgLntKZ4Kg0I5+BHMHp/3kzUMjcbeCeBuKlwzBcbtJ6jl6rs75gsxJOugvoPAZSOxGMABudQbDmfIQ206DrUftD2a8bgc2bvG3CPKMqGJPEBQQ8R0YjiqMfAZzdLUJRxE5MdG5Sbmz01suqDQpZ/2af4ReK1KkzXcOvjKVM/aGBQ5qGbiqA3zuRlbXIm4lkx+99CnT42cHoFzJPpOezrolsVXABJNgJmO+W+AqE0qJuoPebqei9bdYx3i32qYk8C9xL6A5npe2v9aSDJAF3tfqPlfr9ZVKeeEWKIgapOZsQPxXv8RneWncqllUqdWCjyAuf8UqbtxEZWAFx4k/ePxFpoO7GE4MPTHUcX82f0tEkSJqi5ixqeEFClHa4eTJIgdp7Bp4mwqDTRh7w8j08JaMLRFgAbWFgOgGloiMNFUpERJFjm2ks8IXOGJ5AzsICYIyOX7lI9p29nExw1M91T+0IOTONE8l1Pj5TP8AD7Mq1T+zpu/8Kkj42tN6r7FocZqdjS4zmW7Nb363tr4xOpRv5Sh1NvLZ1Y+IRrrVdcen79zGqO4+Kb3lWmP32H0W5ln3Y2UcKjqzhuIhgALAG1ja5zvl8JccTRAkc2Ezk1BRMtuqnasPoR2JJaR74eT7YSNqmGkzGzOtqYc0qzDk3eHqf1BEZ1fDI9edwbi48jb9Zc94diGql195cx4jmv8AXMSmdmQc/wDuNM/GRZEXw+0bZVBnbI8vMjmPKOHLX4r3vbxBFrjyytlI6kAxsfHI9bfWHNQgi11NguutvHQ+R6SOBFs2NvtXoWUHjXQKc/IA6iXTZvtDoPk/dPMjvLfnpn6zJqW0it7gEkWv7rAc7cs+s6zU8hcqbA8xqLjTLnDc0Lajd6G06VUdyoreRF/hrKH7TNh9oaTkmy8SmxsCG4SAx5C4+cqGFVriznxN7gDUn4RWvt6uSRxkpyUm4A5Ag3GksjYQlDKwQKYWu7mlSplLZEKLerP/ANpLbB3apDEcGI7Q8OblQVpJlcdpUNteo+JjnCb11KeVky/Ep/Ix0u854kqPTWqTchXJKLZrDhUEAaGTdiIqtmi7tbQuypQRuyUW4yCEsBYBOLNvOW9XmSp7V3UAdig/mA+sUHtUxBViKVLKx+8ciQOviJHeiW1mr8URr1RY+Ux3Ee07GtoaaeSC/wDzEyMr77YtyOOu5X7wWy5HI24QOUN6Day172bs02DNYEHNkJC3/eQnRvrIRPsVCk1NRm68J4SeM35Gp90+tpWMRh6xdgeJjf3jc36Nc9RnERQA99x5a/IROx9hqtD87Tsho0lKoCe5c68y98icudx4Rsa7HnnoQcxbmLaWhamOUlQq3OQucr8hcDPw1iFepcm5sLmwHnll+shyyaQrVdAe7e5ByB92wvYNzv8AHP1jampY2PoOS585xjYZZDmeZJ5TisRa3XIdSObeGd4DHGCoGrVRBoWA876sfC15q+EpWAAlR3K2NYGqwzOSX6c29cgPAeMvGHpyaIjvD04/p04jh6cfU0kgCrSigoxZUigpwHkbdjBHnZwRYHkK9HrG1ZJI1BGtSnGJMiqlCJHDSUanEXpxEskY+HjWth5Luka11ABJyA1J09TAXUhqtCVHePd496ogvfN1+rL49RLDtTezC0rjtONh92n3j8dPnGWxd4ftTuopMgUX4iQR0APQn10kG4t4LfIsUd7jwZ/VpC/UdeY84Hey2PesxGudrDr5HXrLrt3dQVCXp91+Y0Vv0PylRxGDYMwcFGGdiNcwPhnyuIYwU5EEIIIB5ZButxoD4ROo5NuJdBbLwy0MN2dyAR6/1kfSKI11ABBtfI+lsj6xAI0Xzspsc9brpmc9NB1jxcQ3B+I8Xgx4bH5XiQyNyvwuPCJdmLE55W5X1gAucT1QfAj5XnGrCoyAoMrLkSCBfz1zMRVzya38w/KCrUa44W5AZNz+IiwM4a6j+zv5uT8rWgTaYW9kXMWzdsswevhCM7eHwH1iZrHO9tMvd1uPyvHgBx9t7gYItyxXIE6BT1/enPtdS3MeSKvz/wBZH1Maw+9rpmdfIQ1Kg7a/IfUmKTUepfTp7LniCHn22zd8kkAjXiI7pA8tRGj4pR1+No4GzxqTcxQYVRKvNXsdOPhMn6pY/IajF5C2WWdvX10hBiegv/X9ax8KAhuwQ/dGXSHnLuiUvB5fdmvzI8VCctTe9+Qtl5dZY92dgGseJx+z8dXzuQP3chn/AEGOFwlIOpa5Uare1/My8bN2xRNhxBOQDDhHkDpLI2RfcwW+H6ivlxyvjkm8LRtYSVw9OQeP2uuHVGI4gzWyPK1yR1tl8ZPbNxKVEDowZTzH0PQ+EtUlnBllTOMFNrh9yQoJHlNY3pCO6YkioURYqqwqiKqICBwzkUtBGAV4kwizRFzEMQeIsIs5kNt7b1PC0+Oocz7qj3nPQeHjyibS5ZbXXKclGKyykbw7/wCJWo9OnTSlwsV4m77ZGxsMgNOhlQx+0atY3rVXqeBPd9FGQh9rbQavXqVWsOM34RoOXr5xmTMMpOT6nratPCqKxFJ9/wDIKdEsQqi5JAAGpJyAmo7C2EMPRCase856sfyGgkDuDsK5+0ONLimD10Z/yHrL0ZoqhhZOJ4lqN8vLj0XX8SPqUYwxuzUqKVdQR8x5HUSYdIk1CXHIwUPH7oOpvSbi8GyPx0PraV7GYAoO+hU3AzFuunI6cprDUI2r4MMLEAjoRcfOR2jyZRRsGHe4cxrllf4Tj8Zvow8ANL5ZrL9jN0aD6JwHqht8tPlIttyLBuGpqLd5fEHUHw6RbQyU16ttV+f6wr1gOE5597UdSPyljr7qVxkCCPBv1tGT7uYi4utwPFTlfziGQ1XEjqc89P8AWIs4IJucv1tJSrsSvc/sjr0WE/8ABq+fcIHP3RGC54G+z8CCAzeNvLr8o9IAyEcU6WVgOgEXbd121fhHRRc/GZlFz5PTztr0UFX7fV9yKqVgNTE0xAJsLk9ACT8hLDh91aYFjds75n9LdZK4XZSILKoUeAlvkruYH4pbniKKocG4+43wiUv1PBCLHZKuLMobzAMTo9mWw8WkvXH9DPQYZWl0xG5dNvduh8DcfAyHxm5lZPctUHhk3wP6ymVUkdGnxGmffD+SF4zpfLpy9BJXYW8NTDPxKcj7yn3WHj4+Mh9IYGV5aNzjGUXFrKZtuwNvU8Sl0NmHvIfeX9R4ycpzAdnbSei4dGKsNCPp4jwM1jdLfRMSAj2St0+6/inj+79Zsru3cPqea13hrq+3VzH6r/otyRVREkiyy84oa07AJ2MQ3YxF2hnaUvfDfpcPelRIatoTqtPz6t4cufSQlJRWWa6NPO+eyCHu9O9tPCLbJ6pHdS+n7z9B8z85ku09qVK9Q1KjFmPwA5BRyHhEsRiWdizkszG5JNyT1MLQoM7BUBZmNgBmSZilNzZ6rT6WvSx4693/AO7CRj3YuyziKypoNXPRRr68h4mXfY+4ipSPa96o62NtEvyTx8f6LjY+7owwaxuWNySLG3Ien5yyNT7mG7xGGJKHXsS9BVRVVRYKAAByAyEUBvEqdOOqdKaTgNd2BUh+xiyU4qKcZWxk2HiT4aSXZzhpQEQ74aIvhpNNRiL0ICIN8NG1TDyefDxtUw8CRAVMNGeNw1qbnojf4TLE+GjbaGE/Y1P4G+hkX0LavXH8UVXd7AcSlzyJA8+fy+smPs0R3U72HPg7D4hT+cm6eHkK/Qjdr8vUzz7kfTwUcJgpJU8PHCYeTMmCLXBw64ciSww879ngLBHIxELiXJUgZGxsehtkZIthYk+DgLHJn9PcSof7RPVW/wBYt/s6xHJ6R9XH+WXunhiI9w5tK/KidD+I3rv9DOP9nOK5dkf79vqJ2n7PscpuqJ1yqr8uhmq0gDHdOlDyIh/Fr17foMd1lxAw6jFf8UEjUE8I93iIyJ8ZNrE0WLKJelhYOTZPfJyxjPsGnIa0EZWZZvj7Qfeo4VvBqo+Yp/8AV8OsztmnCY82Tsipiagp0xc8z91R+JjyE5rbm+T3VddWmrxHhd37/iI4HAPWqCnTUszaAfMk8h4zVd190Uwq3Nmqkd5+n7qdB9flHm7u7NPC07Lmx99yM2PTwXoJKu1pqrr28vqee1uvdz2Q9P7iVXIRm1O5jls51actOchulGOUpRRKUWWnGJsTWnDhIqEhgsZBiPZwFIvwThSAhsacSanHZSJskAGT043qU4/dYhUSIkiPanEsbR/Yv/CY9ZIKtHiRh1Uj4iBOLw0yi7mGzV6fQhvmVP5S2JTlO2M3Z48fhqgr6kXH/Mo+MvKpKKumPY6viMf91T/qSf8Awdp044SlBTWOESWnNbCClDilFlSKhIyORr2E52EeinDdlDAsjH7PDLho9FKGFKMTY2SjHVMEQ604qqRkGGpmLqIRViixkGGAgnbQQInmKan7OKQGCBAAJd7m2ZsQBc87QQTDT6j13iv8j80W46Rq8EE2HmEcWLJBBAYqsVWCCBFhhDCCCMidnDOwQEJmJmCCAxF4hUggiJobmHpwQQGZ3X/9Qn/yL/8AYJexrBBKYeqR2df/AC6vwf7jhI4pwQS05LF1iywQRkGGENBBAiGEOIIIwDiHWdggRYcQ6wQRkWGggggI/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be-BY"/>
          </a:p>
        </p:txBody>
      </p:sp>
      <p:sp>
        <p:nvSpPr>
          <p:cNvPr id="49162" name="AutoShape 10" descr="data:image/jpg;base64,/9j/4AAQSkZJRgABAQAAAQABAAD/2wCEAAkGBhQSEBQUExQVFBUVFRcUFhcVFRcXFhUUFxQVFBQVFBcXHCYfFxkkGRQUHy8gIycpLSwsFR4xNTAqNSYrLCkBCQoKDgwOGg8PGiwkHCQsKSwpLCkpKSwsLCosLCwsKSwpLCksLC0pLCwsLy0sLCwsKSwpKSksLCwpLCwsLCwpLP/AABEIAMIBAwMBIgACEQEDEQH/xAAcAAAABwEBAAAAAAAAAAAAAAAAAgMEBQYHAQj/xABIEAACAQIDBQUFBQUFBgYDAAABAgADEQQhMQUGEkFREyJhcYEHMpGhsRRCUsHRI2JykvBDgrLC4RckM6LS8RUWNFRzs1OTo//EABoBAAIDAQEAAAAAAAAAAAAAAAABAgMEBQb/xAAzEQACAgEDAgUBBgUFAAAAAAAAAQIDEQQSITFBBRMyUWGhIkJxgZGxFTNS0fEUI8Hh8P/aAAwDAQACEQMRAD8A3GCCCACWJxARGc3sqljYXNgCTYczlIrY2+GFxNuzqjiP3H7r/A6+l5MOtwQdDlPO+2NnPh6702DLwuwW4IuoY8LC+otbOVWTcOTpaHSw1O6Mnh9j0TeC8wrY2/8Ai8NYCp2iD7tTvC3gdR6GXvY3tWw9WwrA0W6+8nxGY+EUbosd3hl9fKWV8f2L1eC8r+099cPQ7Es3ElZioqIQyLYA3cg5DMSbSqCAQbg5gjQjkRLU0zBKqcUm1wxWCE4p28ZWGnYWdgB2CcgvADsE5eC8AOwTkEAOwTl4CYAdgkRu3t8Yqm7cPCyOUZb30zU+RBBkvEnklODg9suoIIIIyIIIIIACCCCAAggggAIIIIACCCCABbwpqThMTaIaQHxIEjto0aVdeCoi1F6OAfh0PlF6qRpVpRMtisPKKRtr2aobmgxpn8LXZPQ+8PnKRtXd6vh/+JTIX8Q7yfzDT1tNp7Qicbhbw+kplVF9DqU+JW18S5RgxqG1r5S77hb/ABw5FCub0TkjH+yPQ/ufTykpvbubRNCrVROB1UuOzyDWzN100vpaUTAbsYmtbhpMB+J+4P8Am19JRtlCXB1vOo1dT38L57P4PQSVgRcG4OcUDSnblbPr4aj2daqtQD3AtzwDmvEbXHQWylop1JsTyjy9tahJqLyvcdhoa8QDSG2nvzgsPcVMQnENVQ9o3lZL2PnJFOCw3gvM3x/tnpL/AMHD1al9CxCj1txWldxftpxRvZMPSGYBJLsDqLji/LnFuQYNqvOcU8+1PatjnP8A6oLfKyUlHzKfnG9b2gYtgP8AesRca2PCDmTyI5fSLeG09FcU5xzzgN+sSLE4vFHXLtD08/Gdw+/uLuAMbiOmbcXxuYbwweju0nHbI21sbecwfC+03GAD/eeI3z46a6ZW91fOS+D9rGJBHEKFQdb8B+v5Rb0PBLbpbX+z43hbJawFNr8qi+4T819ZpnaTz/tfb/bVXfs2p8TFragE55Gw55zQtzt/UrUxTrOFqrYXYgCp0zOXF1HPWRjLDwb9SoWpWRfPdF/4oLxole8UFSW5MG0cXnbxEPO9pAjgVvOyB3n3npYWi5Zx2nA3Agzdm4Tw2AzAvbM5TN93faPi6VNBVYV8hftPe/nGfxvIOxJ4NlOitui5RX69/wADZoI02XjGq0UqMhplhfgJuVvpf0zjuWGNrDwwQQQQECCCCACZhCIecMRIRZYi9KOiIQrAaYwqUI2qYaSpSJtSiwTUiFqUG5EwlDAjnJo0ZVd7t+KOCui2qV7ZJfurfQ1CNPLU+GsQ9xOOEpIXdwijUsbD/v4Sl7Z9rVNLrhaZqtpxuCE9FHeb1tM729t2riXFTEvxc0UHui/4FGQHj9ZDYjFM3Oy2Gmp8zq30kdxFsn9v754jED9tWf8AgQ2S38K2APneVt8ebHhAGnj9cukRarlYDQH+vD/WdweznchirFBmx5cN88/K+kFHLISlhZDV8WWOZJHQZ6+GkD0uEKGRgGOV8ugOVvGWCnRSn7qgfX46xfB4JMRWSnUFweKwuRnw35HPSdGeiVcHJvk5NfiLttUIx4ZVlJGi2+P5zj1z+6DnfNfDr6zV8LuVRXSknqoP1j0btoNEUeQAnPwdbJjK1DzK29I/wuy6hsTwr6An4CahiNkKBoJnT44CyjvMABZRc5ZctPWa9NXXLLn2MGsttgkqu40x+HFMLa7Xvf5ch6xGniQciCLA+P1j/B42kaqjEBQmYsTxEE5AnhyX4y2ncyg63plgCMirXHzvKtQob/sdC7S+Z5a8zqUzC4rh0a2R6jyvyjsbQyHGqkeVtfFcvjJLGbiOtyjA9ARw/MfpK/jNm1aT2ZSrHS2d/Ij9JRtyad2OWWfZG9FSgf2Nd0t9xrFG8M7r65GXDZvtcIFsRRN/xUjl6qxy9DMk7QjJhncg/wCseUcTYAagcjyz5dPpFhx4JRlnk1et7ZsOPdpVCfEhfpeQW0vaviKotSAog81zb+Y/kBKSVDi44idLHMjxA5jyjvYmyzWqinxohOhY6+AA1bwlUnNnZ0lmk+9FJ/PItUxTOSzMWY5kk3JPiTrLx7Pd2RVcV6o/Z0z3AdHcc/4R8z5GM8VuALUgrHJ+Kqx95ltooGQz/rKXjAVgiKiLwqoAAHICOEMPku1etUobau/7FqWtDh5EUK5j6nUmnJ59xHd4LxJWhwYyOA14JyCAgs4TCl4QvESwHJhSYXjhS0AwGJhC0KXkJvVvEMJhmqnNvdpjq5vb0FiT4CGRkLv/AL9/ZgaFBv27DvMAD2Sn/OeQ5a9JjuJrcPeY8bvc53vmc2e+Zz8c44r4rjdnZmY5uxIzZibnO/MkD1kPXrXa5945+A/ofASnLY+gXEOT3jmxtl6dPTSOtlbCq1zkO6dWPuix5fiPll4x1s/ZqizVVY3HEE90MLkAuToMjl8eknG2xUtZeGmBkAgzA/iP5ATVVprLOUuDHdrKqeJPn2H2ytyUSxYcZ1uwyH8K6CS2L2EezYAaqR8RaD2dk1atZCxPdR7sSTqynXzX4iaPQ2Ug5X8/0kZ1uuW1llVqtgpruecsaKqkKwck6CmupGoLG5v4ARxsLZ9f7QtimHZe8SwZiB++x0uOpWbNitzFqvxoSjHUhQQfMHK/j9Y5T2f0rXYszjRma9j4D3R5AS2U3L1MqhWoehCG7gGIB71+G3eCnhPkTkfS8nKmyaaqS78IGpJAA8yYNn48owpVQFbRSBZX8ujeHw6Cr+2WpbBUSP8A3A/+qr+kgq+cMt38ZQ9XGYCtV7FawZzpb3Sfwh7WJ8BM73n3HAqhFLhCSx7MaAn76gdfvD4SDw2KDeB/rSXncnekfaUpV7u1Thp02vdgRfhDdRmc/rNDpUVlFHmuTwyI2J7OmLq1GmQo1NYAAnr3gX9AF85d8Duo9EG7BydQoCqPIa/EmXPgHKI1aUyvk0rgzLfd3o004SU4n4SRkSOBjYHlpylCetr1Op5nzPOaR7UcJUbDpwgZVQczYW4Ki/mMpj9ViX4Ar1HvbhsVW/8ACO8fWbKLY1w6cnN1WnndZ14LbgN1qeIw61NGYv3l52qMMxodJBbX2FUw+ouuVmGnrzX6eMn9ysRXRX4qlEUk96mCLoT4rkvPUmW00VqpxDMH+vUTDPltnTgtsVH2MkoYk88iMwdI/VePNbBuY0BtqR421HhceExvBulw3eiPNB/l/T4St0qhBHIg5eYzlTRYjTdzd7+0K0K7XfRHJ9/orH8XQ8/PW+UaMwgd6zggG5HMcLC17WHkR5zXtw94vteH7xBq0u5U8fwv6gfEGOLLNxZ6KR3TiKCLrJkWxZTFAYkDDqYyApeCFggI8xPtWqdajnzYxM45/wAbfGXJfZTV54imPJGP5iKf7KG/9yv/AOo/9U5/lzPaPXaZfe+jKYm1Ko0qOPJjH+E3txVP3a9T+dj9TLC/sqfliF9aZ/6o0r+zSuvu1KTerKfmCPnHsmiL1mmlxlfmiS2P7UK65VgtVeeQV7eBGR9RGW/28iYurSWmx7NUL2t99sm4s9QAB6mQuI2DXw5vVpkL+IWZfiNPWMKlMBj3h6nlbwlsXLozk+IV07VOtLr26BMcoRVsb8RJPL3ch8yx+EW3Z2L2j9o4uobL94j8h9fKI42lxmkqm5YcI/nb9ZoOx9lBVVFGQFhLonFZXt5U4ezb+JD8mH0b4yunH390F/LQebHKajvHuqtTDEABmBVs9CRy+ZmcjdMuxNWtw0w1rGykfum+QPkDN9V8oQ2o5l+khOzfIk/Z/vIlDHKarqqurUrLc5sVK8TaaqJvGFxCsO6QZjW6G59RHLJRR/wM6lFUfi4nu7ZdFA8Zo+zt1Mi1cq7n8C8IA6Z3J8zKZS3SzI1QhsjtiizCAtIgbvAe5UqL5O4+QNvlEq2z6yju4h/73Cfqphhe4bpLqhtvdtamicBUM7ZgfhH4j+XlMu342nUqUUDuzAOLXNwO6w0/OWHa9RzVbjbiYZE2tyyyEr22cPxJY55/kZ2qdPFVcdX3PNX6ub1P2uifQpyvHGwKn+9Uzcghri39ZRPFYBkNwCR9Ipu/hHNdWsQASc/IzMq5KaWDpyuhKpyT7Gt7I3uq0yA5NROh94fwt+Rlmp7Yq1x+xQKp+++Z9FBt8T6TOqYlx3Oxw4ClxkxyvmL25S3WUwjHelyYvDdTZKflSfA6x+74qW7ZjWJ5NoPJRkPQSGO4jq96TIqn8a8TKOgse8OnFpLwTzjetXtOQ2z0KgkUrFUMBgjeu/bVhnw5O1zzFNe6nmbecgcbvu9etTSjTWirVEXOzOwZ1XP7q68gfOVnb9e2KxH/AM1U/wD9GjPYeMDYuha5ArUmYj3VVaisxJ0yAM2KmuMN0uuDmPU3WWbILCTNU2hgbXBFpne92wOEmqg/jA5H8X6+h6zZMTTWolwQcrgj+tJU9q4QEMpHUEeB1nNaOwjLcCT3h1F89LqCT5ZcXyln9n+0ewxyEkcNS9JrH8VuAnrZgPjK+mE7LE9n0a390qc/gYtgiVdWFzZ0Yc/dYHX0lbeGTR6ERourSPp1oq+MVBdmVR+8QPrLQSb6D8NFA0rmJ32wdP3q6H+G7/4QRGmzvaPhq+IShRFR2c2vYBQACWJzvkAeUW+PuXLTWtbtrwXC8ET4oJIzlfasOkTbEDpF2oRFqMgaMIRfFeEb1cX4RrW2zRGI+z8X7QjIWyvYtw3/ABWF7Ssb2b6U6IKUiGfQsMwD0XqfHQeMg5pGmGlnN4x88+3uL7372LRpMoI4yLH90H/MeQ9ZmuExPbIWAzvaw5WyHytIram0GqsSxOt7fmep8Y42FxhGyPAWAvy4rG4+ESy+WPUxjCKhHp7+7LTsLDcVSkTa6Mx1GhXn/eA/mmmbEo/e9B+cynZzslRWXkSSOotp8ZqmxcWrU1Km4t8+YPjeTg8nOkiZxuMp06Zaq6U10u5AF9bDqfASnY7fLCo/FRoCrU//ACOvZr6XHG3wXzjn2gLxYPi50qiP6G9Nvk9/SZrUxNtZ0dPVCazI5Os1FlclGC69y1/+ecS1ak7VeFFqoxSmOBCodSwa2bC1/eJm1oZ5gOLLghAWyIJ0UebH8pvWxd7KbYekbmpUNNOJafe73COK7e6Be+phqFBtbCWklYot2/UtEabQxlOmt3YLfS+p8hqfSR/a4mt0oL4d5/5iLD0HrF8LsGmh4jdmOrMSSfMnMzPhLqa9zl0X6me7z0qhqmrQpuV+9xC17cwuv0Mgam00dbHum/ObXVwqkWIFpV9rbmYas7CydoACQCA4BuATY3AyOvSbadY61jsc3VeHRte7PJmvEh+8PjD4eoitcsPr9JOYX2fJUZ7O6gMVGY5ZHUdb/CSmD9mdG+ZdvNrD5WmuWviuxzo+FTf3uCsU9omo3BRUsx5208fDzMvmwN0EFMdooZjmSRzPnD090BhrPQABGqfdYePj4/XST2zNpJUGXdYZMp1U/mPHnMN+olbz2OrpNJCjjuxr/wCWUHus6/wsw+hEbYnd6rbuV39Tf/EGkxtHa1LDpx1qi016sbXPRRqx8Bcygbw+1zJlwlPkf2lUWGmq0xmf7xHlM8VOfQ12Oqv1cGf70bvVadWqzK1Zi7PwnIWJJ4uFR3xfp8pGUNgYiqhqVAyUlzsEJJH7tJcz5mw8ZvFbYS4mkhqCxKqwYZMCVBuvSRybmMcqtYlB91BwcX8bDM+QsJByLIxS6Fb3axy4eilKk1eqxsezcd5L8mAypjwvLDtaldeK2fPykvh9mU6K8NNFUdALRltFgFN8hY38BzlZaZft7CEYg1AP7K2X4iSv+G/ykTsuiXxFNRzqL/iF/lHu8O0eNyBoD8SP0z9SYruahfErxZimC9yM7+6Ncxm3ylPVliXBN76HaFMtUp1nagSTandTTHRgNV/e+NpQnx1R82dj5mbXTqSp7ybjpVvUoWpvqU0Rz4fgPy8tZGyD6o7Gj1kY/ZmsfP8Acz7ij/Y22auFqirRbhcAi9gcjqLEERnXw7U2KOpVhqDkRJBt3MSED9hUKsAwKrxCxFwTw3Iy6zNh9juuUGsSaw/qWun7YMWALrSPiUOfwaCUUoRqCPSCPfL3If6XT/0I9Jskr+9m3lwlAvkXbu01PNup8BqfQc5O4zErTRnchVUFmJ5AazCt8d5GxddmzCjuov4U5DzOpmm2e1YXU4Wg03my3S9K6/PwQGN2m71TU4jxXJudSTqT5yPr1CxuTcx2wk7uxup9o/aObUw1rA95iLXH7oz11+sohE6uotwm30IXYe7b4lr5rTB7z/5V6t9JadtbPVMNwIOEJYi3nmb9c73lqOHWmgVQFUCwAyAEg9pJxgjqCJpSwjz1tm9lSp1CQM7ciBoCLdOR1zk/uxts4ZrG5RiLjp4iVwqbXXJhf16qfhHuDxN1yyIybPvX8zyyOnrI5xyZ8Gp7RwwxOFqBCCHRgPO2V/EG0x3H4RqbheBqjnQtci41AQcxLRsjeGpQbIm3MHQj9ZY8IKWIdWDJTdhYq9wGtzW2pEvrs7FFlfOTNv8AweszIK3GOL3URC7W5kKvdFvE3mu7nbK+zIEoB6mdySbqCbX7xsq6aLcybwGwKa24u/4HJf5RkfW8m0sBllJtiSwOlaV/eHf3D4Rih4qlUAHs0GlxccTHurcEHmfCSz1pkftNyxwb8dFD6qzqflwyymKnPEinUWSrrco9RXbXtHxVe4VhQQ/dpE8ZHjUOf8vDD+zjaQp4muT97Dsx6ko6HM8zZmlDfG52F2PRcz69JLbrY0U8UhrVEpqwKcOp71veIyUZTZY6ox2o5lKvnNTkbpsbZ9qKXya1yfE5n5kyTpYYL5xHBYlSo4dI445z28vJ2YrCwccyD2rgLntKZ4Kg0I5+BHMHp/3kzUMjcbeCeBuKlwzBcbtJ6jl6rs75gsxJOugvoPAZSOxGMABudQbDmfIQ206DrUftD2a8bgc2bvG3CPKMqGJPEBQQ8R0YjiqMfAZzdLUJRxE5MdG5Sbmz01suqDQpZ/2af4ReK1KkzXcOvjKVM/aGBQ5qGbiqA3zuRlbXIm4lkx+99CnT42cHoFzJPpOezrolsVXABJNgJmO+W+AqE0qJuoPebqei9bdYx3i32qYk8C9xL6A5npe2v9aSDJAF3tfqPlfr9ZVKeeEWKIgapOZsQPxXv8RneWncqllUqdWCjyAuf8UqbtxEZWAFx4k/ePxFpoO7GE4MPTHUcX82f0tEkSJqi5ixqeEFClHa4eTJIgdp7Bp4mwqDTRh7w8j08JaMLRFgAbWFgOgGloiMNFUpERJFjm2ks8IXOGJ5AzsICYIyOX7lI9p29nExw1M91T+0IOTONE8l1Pj5TP8AD7Mq1T+zpu/8Kkj42tN6r7FocZqdjS4zmW7Nb363tr4xOpRv5Sh1NvLZ1Y+IRrrVdcen79zGqO4+Kb3lWmP32H0W5ln3Y2UcKjqzhuIhgALAG1ja5zvl8JccTRAkc2Ezk1BRMtuqnasPoR2JJaR74eT7YSNqmGkzGzOtqYc0qzDk3eHqf1BEZ1fDI9edwbi48jb9Zc94diGql195cx4jmv8AXMSmdmQc/wDuNM/GRZEXw+0bZVBnbI8vMjmPKOHLX4r3vbxBFrjyytlI6kAxsfHI9bfWHNQgi11NguutvHQ+R6SOBFs2NvtXoWUHjXQKc/IA6iXTZvtDoPk/dPMjvLfnpn6zJqW0it7gEkWv7rAc7cs+s6zU8hcqbA8xqLjTLnDc0Lajd6G06VUdyoreRF/hrKH7TNh9oaTkmy8SmxsCG4SAx5C4+cqGFVriznxN7gDUn4RWvt6uSRxkpyUm4A5Ag3GksjYQlDKwQKYWu7mlSplLZEKLerP/ANpLbB3apDEcGI7Q8OblQVpJlcdpUNteo+JjnCb11KeVky/Ep/Ix0u854kqPTWqTchXJKLZrDhUEAaGTdiIqtmi7tbQuypQRuyUW4yCEsBYBOLNvOW9XmSp7V3UAdig/mA+sUHtUxBViKVLKx+8ciQOviJHeiW1mr8URr1RY+Ux3Ee07GtoaaeSC/wDzEyMr77YtyOOu5X7wWy5HI24QOUN6Day172bs02DNYEHNkJC3/eQnRvrIRPsVCk1NRm68J4SeM35Gp90+tpWMRh6xdgeJjf3jc36Nc9RnERQA99x5a/IROx9hqtD87Tsho0lKoCe5c68y98icudx4Rsa7HnnoQcxbmLaWhamOUlQq3OQucr8hcDPw1iFepcm5sLmwHnll+shyyaQrVdAe7e5ByB92wvYNzv8AHP1jampY2PoOS585xjYZZDmeZJ5TisRa3XIdSObeGd4DHGCoGrVRBoWA876sfC15q+EpWAAlR3K2NYGqwzOSX6c29cgPAeMvGHpyaIjvD04/p04jh6cfU0kgCrSigoxZUigpwHkbdjBHnZwRYHkK9HrG1ZJI1BGtSnGJMiqlCJHDSUanEXpxEskY+HjWth5Luka11ABJyA1J09TAXUhqtCVHePd496ogvfN1+rL49RLDtTezC0rjtONh92n3j8dPnGWxd4ftTuopMgUX4iQR0APQn10kG4t4LfIsUd7jwZ/VpC/UdeY84Hey2PesxGudrDr5HXrLrt3dQVCXp91+Y0Vv0PylRxGDYMwcFGGdiNcwPhnyuIYwU5EEIIIB5ZButxoD4ROo5NuJdBbLwy0MN2dyAR6/1kfSKI11ABBtfI+lsj6xAI0Xzspsc9brpmc9NB1jxcQ3B+I8Xgx4bH5XiQyNyvwuPCJdmLE55W5X1gAucT1QfAj5XnGrCoyAoMrLkSCBfz1zMRVzya38w/KCrUa44W5AZNz+IiwM4a6j+zv5uT8rWgTaYW9kXMWzdsswevhCM7eHwH1iZrHO9tMvd1uPyvHgBx9t7gYItyxXIE6BT1/enPtdS3MeSKvz/wBZH1Maw+9rpmdfIQ1Kg7a/IfUmKTUepfTp7LniCHn22zd8kkAjXiI7pA8tRGj4pR1+No4GzxqTcxQYVRKvNXsdOPhMn6pY/IajF5C2WWdvX10hBiegv/X9ax8KAhuwQ/dGXSHnLuiUvB5fdmvzI8VCctTe9+Qtl5dZY92dgGseJx+z8dXzuQP3chn/AEGOFwlIOpa5Uare1/My8bN2xRNhxBOQDDhHkDpLI2RfcwW+H6ivlxyvjkm8LRtYSVw9OQeP2uuHVGI4gzWyPK1yR1tl8ZPbNxKVEDowZTzH0PQ+EtUlnBllTOMFNrh9yQoJHlNY3pCO6YkioURYqqwqiKqICBwzkUtBGAV4kwizRFzEMQeIsIs5kNt7b1PC0+Oocz7qj3nPQeHjyibS5ZbXXKclGKyykbw7/wCJWo9OnTSlwsV4m77ZGxsMgNOhlQx+0atY3rVXqeBPd9FGQh9rbQavXqVWsOM34RoOXr5xmTMMpOT6nratPCqKxFJ9/wDIKdEsQqi5JAAGpJyAmo7C2EMPRCase856sfyGgkDuDsK5+0ONLimD10Z/yHrL0ZoqhhZOJ4lqN8vLj0XX8SPqUYwxuzUqKVdQR8x5HUSYdIk1CXHIwUPH7oOpvSbi8GyPx0PraV7GYAoO+hU3AzFuunI6cprDUI2r4MMLEAjoRcfOR2jyZRRsGHe4cxrllf4Tj8Zvow8ANL5ZrL9jN0aD6JwHqht8tPlIttyLBuGpqLd5fEHUHw6RbQyU16ttV+f6wr1gOE5597UdSPyljr7qVxkCCPBv1tGT7uYi4utwPFTlfziGQ1XEjqc89P8AWIs4IJucv1tJSrsSvc/sjr0WE/8ABq+fcIHP3RGC54G+z8CCAzeNvLr8o9IAyEcU6WVgOgEXbd121fhHRRc/GZlFz5PTztr0UFX7fV9yKqVgNTE0xAJsLk9ACT8hLDh91aYFjds75n9LdZK4XZSILKoUeAlvkruYH4pbniKKocG4+43wiUv1PBCLHZKuLMobzAMTo9mWw8WkvXH9DPQYZWl0xG5dNvduh8DcfAyHxm5lZPctUHhk3wP6ymVUkdGnxGmffD+SF4zpfLpy9BJXYW8NTDPxKcj7yn3WHj4+Mh9IYGV5aNzjGUXFrKZtuwNvU8Sl0NmHvIfeX9R4ycpzAdnbSei4dGKsNCPp4jwM1jdLfRMSAj2St0+6/inj+79Zsru3cPqea13hrq+3VzH6r/otyRVREkiyy84oa07AJ2MQ3YxF2hnaUvfDfpcPelRIatoTqtPz6t4cufSQlJRWWa6NPO+eyCHu9O9tPCLbJ6pHdS+n7z9B8z85ku09qVK9Q1KjFmPwA5BRyHhEsRiWdizkszG5JNyT1MLQoM7BUBZmNgBmSZilNzZ6rT6WvSx4693/AO7CRj3YuyziKypoNXPRRr68h4mXfY+4ipSPa96o62NtEvyTx8f6LjY+7owwaxuWNySLG3Ien5yyNT7mG7xGGJKHXsS9BVRVVRYKAAByAyEUBvEqdOOqdKaTgNd2BUh+xiyU4qKcZWxk2HiT4aSXZzhpQEQ74aIvhpNNRiL0ICIN8NG1TDyefDxtUw8CRAVMNGeNw1qbnojf4TLE+GjbaGE/Y1P4G+hkX0LavXH8UVXd7AcSlzyJA8+fy+smPs0R3U72HPg7D4hT+cm6eHkK/Qjdr8vUzz7kfTwUcJgpJU8PHCYeTMmCLXBw64ciSww879ngLBHIxELiXJUgZGxsehtkZIthYk+DgLHJn9PcSof7RPVW/wBYt/s6xHJ6R9XH+WXunhiI9w5tK/KidD+I3rv9DOP9nOK5dkf79vqJ2n7PscpuqJ1yqr8uhmq0gDHdOlDyIh/Fr17foMd1lxAw6jFf8UEjUE8I93iIyJ8ZNrE0WLKJelhYOTZPfJyxjPsGnIa0EZWZZvj7Qfeo4VvBqo+Yp/8AV8OsztmnCY82Tsipiagp0xc8z91R+JjyE5rbm+T3VddWmrxHhd37/iI4HAPWqCnTUszaAfMk8h4zVd190Uwq3Nmqkd5+n7qdB9flHm7u7NPC07Lmx99yM2PTwXoJKu1pqrr28vqee1uvdz2Q9P7iVXIRm1O5jls51actOchulGOUpRRKUWWnGJsTWnDhIqEhgsZBiPZwFIvwThSAhsacSanHZSJskAGT043qU4/dYhUSIkiPanEsbR/Yv/CY9ZIKtHiRh1Uj4iBOLw0yi7mGzV6fQhvmVP5S2JTlO2M3Z48fhqgr6kXH/Mo+MvKpKKumPY6viMf91T/qSf8Awdp044SlBTWOESWnNbCClDilFlSKhIyORr2E52EeinDdlDAsjH7PDLho9FKGFKMTY2SjHVMEQ604qqRkGGpmLqIRViixkGGAgnbQQInmKan7OKQGCBAAJd7m2ZsQBc87QQTDT6j13iv8j80W46Rq8EE2HmEcWLJBBAYqsVWCCBFhhDCCCMidnDOwQEJmJmCCAxF4hUggiJobmHpwQQGZ3X/9Qn/yL/8AYJexrBBKYeqR2df/AC6vwf7jhI4pwQS05LF1iywQRkGGENBBAiGEOIIIwDiHWdggRYcQ6wQRkWGggggI/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be-BY"/>
          </a:p>
        </p:txBody>
      </p:sp>
      <p:pic>
        <p:nvPicPr>
          <p:cNvPr id="49164" name="Picture 12" descr="Image"/>
          <p:cNvPicPr>
            <a:picLocks noChangeAspect="1" noChangeArrowheads="1"/>
          </p:cNvPicPr>
          <p:nvPr/>
        </p:nvPicPr>
        <p:blipFill>
          <a:blip r:embed="rId3" cstate="print"/>
          <a:srcRect/>
          <a:stretch>
            <a:fillRect/>
          </a:stretch>
        </p:blipFill>
        <p:spPr bwMode="auto">
          <a:xfrm>
            <a:off x="4812028" y="1916832"/>
            <a:ext cx="4080452" cy="3384376"/>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251520" y="260648"/>
            <a:ext cx="4906888" cy="346075"/>
          </a:xfrm>
        </p:spPr>
        <p:txBody>
          <a:bodyPr/>
          <a:lstStyle/>
          <a:p>
            <a:r>
              <a:rPr lang="en-US" sz="2400" dirty="0" smtClean="0">
                <a:solidFill>
                  <a:schemeClr val="accent3">
                    <a:lumMod val="95000"/>
                  </a:schemeClr>
                </a:solidFill>
                <a:latin typeface="Calibri" pitchFamily="34" charset="0"/>
                <a:cs typeface="Calibri" pitchFamily="34" charset="0"/>
              </a:rPr>
              <a:t>3. Focal Competence – IBM Tivoli: TCIM, TSIEM, and TSOM </a:t>
            </a:r>
            <a:endParaRPr lang="ru-RU" sz="2400" dirty="0">
              <a:solidFill>
                <a:schemeClr val="accent3">
                  <a:lumMod val="95000"/>
                </a:schemeClr>
              </a:solidFill>
              <a:latin typeface="Calibri" pitchFamily="34" charset="0"/>
              <a:cs typeface="Calibri" pitchFamily="34" charset="0"/>
            </a:endParaRPr>
          </a:p>
        </p:txBody>
      </p:sp>
      <p:sp>
        <p:nvSpPr>
          <p:cNvPr id="78851" name="Rectangle 3"/>
          <p:cNvSpPr>
            <a:spLocks noGrp="1" noChangeArrowheads="1"/>
          </p:cNvSpPr>
          <p:nvPr>
            <p:ph type="body" idx="1"/>
          </p:nvPr>
        </p:nvSpPr>
        <p:spPr>
          <a:xfrm>
            <a:off x="179512" y="1196305"/>
            <a:ext cx="8568952" cy="4752975"/>
          </a:xfrm>
          <a:noFill/>
        </p:spPr>
        <p:txBody>
          <a:bodyPr/>
          <a:lstStyle/>
          <a:p>
            <a:pPr marL="0" indent="0"/>
            <a:r>
              <a:rPr lang="en-US" sz="1800" dirty="0" smtClean="0">
                <a:solidFill>
                  <a:schemeClr val="tx1"/>
                </a:solidFill>
                <a:latin typeface="Calibri" pitchFamily="34" charset="0"/>
                <a:cs typeface="Calibri" pitchFamily="34" charset="0"/>
              </a:rPr>
              <a:t>Services</a:t>
            </a:r>
          </a:p>
          <a:p>
            <a:pPr marL="0" indent="0"/>
            <a:endParaRPr lang="en-US" b="1" dirty="0" smtClean="0">
              <a:solidFill>
                <a:schemeClr val="tx1"/>
              </a:solidFill>
              <a:latin typeface="Calibri" pitchFamily="34" charset="0"/>
              <a:cs typeface="Calibri" pitchFamily="34" charset="0"/>
            </a:endParaRPr>
          </a:p>
          <a:p>
            <a:pPr marL="1085850" lvl="2">
              <a:buFont typeface="Arial" pitchFamily="34" charset="0"/>
              <a:buChar char="•"/>
            </a:pPr>
            <a:r>
              <a:rPr lang="en-US" dirty="0" smtClean="0">
                <a:solidFill>
                  <a:schemeClr val="tx1"/>
                </a:solidFill>
                <a:latin typeface="Calibri" pitchFamily="34" charset="0"/>
                <a:cs typeface="Calibri" pitchFamily="34" charset="0"/>
              </a:rPr>
              <a:t>IBM TCIM, TSIEM, and TSOM deployment, configuration, and maintenance</a:t>
            </a:r>
          </a:p>
          <a:p>
            <a:pPr marL="1085850" lvl="2">
              <a:buFont typeface="Arial" pitchFamily="34" charset="0"/>
              <a:buChar char="•"/>
            </a:pPr>
            <a:r>
              <a:rPr lang="en-US" dirty="0" smtClean="0">
                <a:solidFill>
                  <a:schemeClr val="tx1"/>
                </a:solidFill>
                <a:latin typeface="Calibri" pitchFamily="34" charset="0"/>
                <a:cs typeface="Calibri" pitchFamily="34" charset="0"/>
              </a:rPr>
              <a:t>IBM TCIM and TSIEM Event Sources, User Information Sources, Compliance Management Module  customization and development</a:t>
            </a:r>
          </a:p>
          <a:p>
            <a:pPr marL="1085850" lvl="2">
              <a:buFont typeface="Arial" pitchFamily="34" charset="0"/>
              <a:buChar char="•"/>
            </a:pPr>
            <a:r>
              <a:rPr lang="en-US" dirty="0" smtClean="0">
                <a:solidFill>
                  <a:schemeClr val="tx1"/>
                </a:solidFill>
                <a:latin typeface="Calibri" pitchFamily="34" charset="0"/>
                <a:cs typeface="Calibri" pitchFamily="34" charset="0"/>
              </a:rPr>
              <a:t>IBM TSOM Device Rules development</a:t>
            </a:r>
          </a:p>
          <a:p>
            <a:pPr marL="1085850" lvl="2">
              <a:buFont typeface="Arial" pitchFamily="34" charset="0"/>
              <a:buChar char="•"/>
            </a:pPr>
            <a:r>
              <a:rPr lang="en-US" dirty="0" smtClean="0">
                <a:solidFill>
                  <a:schemeClr val="tx1"/>
                </a:solidFill>
                <a:latin typeface="Calibri" pitchFamily="34" charset="0"/>
                <a:cs typeface="Calibri" pitchFamily="34" charset="0"/>
              </a:rPr>
              <a:t>IBM TCIM, TSIEM, and TSOM products customization</a:t>
            </a:r>
          </a:p>
          <a:p>
            <a:pPr marL="0" indent="0"/>
            <a:endParaRPr lang="en-US" dirty="0" smtClean="0">
              <a:solidFill>
                <a:schemeClr val="tx1"/>
              </a:solidFill>
              <a:latin typeface="Calibri" pitchFamily="34" charset="0"/>
              <a:cs typeface="Calibri" pitchFamily="34" charset="0"/>
            </a:endParaRPr>
          </a:p>
          <a:p>
            <a:pPr marL="0" indent="0"/>
            <a:r>
              <a:rPr lang="en-US" sz="1800" dirty="0" smtClean="0">
                <a:solidFill>
                  <a:schemeClr val="tx1"/>
                </a:solidFill>
                <a:latin typeface="Calibri" pitchFamily="34" charset="0"/>
                <a:cs typeface="Calibri" pitchFamily="34" charset="0"/>
              </a:rPr>
              <a:t>Key points</a:t>
            </a:r>
          </a:p>
          <a:p>
            <a:pPr marL="0" indent="0"/>
            <a:endParaRPr lang="en-US" b="1" dirty="0" smtClean="0">
              <a:solidFill>
                <a:schemeClr val="tx1"/>
              </a:solidFill>
              <a:latin typeface="Calibri" pitchFamily="34" charset="0"/>
              <a:cs typeface="Calibri" pitchFamily="34" charset="0"/>
            </a:endParaRPr>
          </a:p>
          <a:p>
            <a:pPr marL="1085850" lvl="2">
              <a:buFont typeface="Arial" pitchFamily="34" charset="0"/>
              <a:buChar char="•"/>
            </a:pPr>
            <a:r>
              <a:rPr lang="en-US" dirty="0" smtClean="0">
                <a:solidFill>
                  <a:schemeClr val="tx1"/>
                </a:solidFill>
                <a:latin typeface="Calibri" pitchFamily="34" charset="0"/>
                <a:cs typeface="Calibri" pitchFamily="34" charset="0"/>
              </a:rPr>
              <a:t>Expert knowledge in IBM TCIM, TSIEM, and TSOM architecture and implementation</a:t>
            </a:r>
          </a:p>
          <a:p>
            <a:pPr marL="1085850" lvl="2">
              <a:buFont typeface="Arial" pitchFamily="34" charset="0"/>
              <a:buChar char="•"/>
            </a:pPr>
            <a:r>
              <a:rPr lang="en-US" dirty="0">
                <a:solidFill>
                  <a:schemeClr val="tx1"/>
                </a:solidFill>
                <a:latin typeface="Calibri" pitchFamily="34" charset="0"/>
                <a:cs typeface="Calibri" pitchFamily="34" charset="0"/>
              </a:rPr>
              <a:t>Wide experience in TCIM, TSIEM, and TSOM deployment, configuration</a:t>
            </a:r>
            <a:r>
              <a:rPr lang="en-US" dirty="0" smtClean="0">
                <a:solidFill>
                  <a:schemeClr val="tx1"/>
                </a:solidFill>
                <a:latin typeface="Calibri" pitchFamily="34" charset="0"/>
                <a:cs typeface="Calibri" pitchFamily="34" charset="0"/>
              </a:rPr>
              <a:t>, support, and maintenance</a:t>
            </a:r>
          </a:p>
          <a:p>
            <a:pPr marL="1085850" lvl="2">
              <a:buFont typeface="Arial" pitchFamily="34" charset="0"/>
              <a:buChar char="•"/>
            </a:pPr>
            <a:r>
              <a:rPr lang="en-US" dirty="0" smtClean="0">
                <a:solidFill>
                  <a:schemeClr val="tx1"/>
                </a:solidFill>
                <a:latin typeface="Calibri" pitchFamily="34" charset="0"/>
                <a:cs typeface="Calibri" pitchFamily="34" charset="0"/>
              </a:rPr>
              <a:t>Deep knowledge in operating systems, software and devices audit, logging, and security subsystems</a:t>
            </a:r>
          </a:p>
          <a:p>
            <a:pPr marL="1085850" lvl="2">
              <a:buFont typeface="Arial" pitchFamily="34" charset="0"/>
              <a:buChar char="•"/>
            </a:pPr>
            <a:r>
              <a:rPr lang="en-US" dirty="0" smtClean="0">
                <a:solidFill>
                  <a:schemeClr val="tx1"/>
                </a:solidFill>
                <a:latin typeface="Calibri" pitchFamily="34" charset="0"/>
                <a:cs typeface="Calibri" pitchFamily="34" charset="0"/>
              </a:rPr>
              <a:t>Experience in configuring and maintaining operating systems, software, and devices (including almost all Tivoli’s)</a:t>
            </a:r>
          </a:p>
        </p:txBody>
      </p:sp>
      <p:pic>
        <p:nvPicPr>
          <p:cNvPr id="2052" name="Picture 4"/>
          <p:cNvPicPr>
            <a:picLocks noChangeAspect="1" noChangeArrowheads="1"/>
          </p:cNvPicPr>
          <p:nvPr/>
        </p:nvPicPr>
        <p:blipFill>
          <a:blip r:embed="rId3" cstate="print"/>
          <a:srcRect/>
          <a:stretch>
            <a:fillRect/>
          </a:stretch>
        </p:blipFill>
        <p:spPr bwMode="auto">
          <a:xfrm>
            <a:off x="7664896" y="974626"/>
            <a:ext cx="1371600" cy="438150"/>
          </a:xfrm>
          <a:prstGeom prst="rect">
            <a:avLst/>
          </a:prstGeom>
          <a:noFill/>
          <a:ln w="9525">
            <a:noFill/>
            <a:miter lim="800000"/>
            <a:headEnd/>
            <a:tailEnd/>
          </a:ln>
        </p:spPr>
      </p:pic>
    </p:spTree>
    <p:extLst>
      <p:ext uri="{BB962C8B-B14F-4D97-AF65-F5344CB8AC3E}">
        <p14:creationId xmlns:p14="http://schemas.microsoft.com/office/powerpoint/2010/main" xmlns="" val="24881176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5688632" cy="346075"/>
          </a:xfrm>
        </p:spPr>
        <p:txBody>
          <a:bodyPr/>
          <a:lstStyle/>
          <a:p>
            <a:r>
              <a:rPr lang="en-US" sz="2400" dirty="0" smtClean="0">
                <a:solidFill>
                  <a:schemeClr val="accent3">
                    <a:lumMod val="95000"/>
                  </a:schemeClr>
                </a:solidFill>
                <a:latin typeface="Calibri" pitchFamily="34" charset="0"/>
                <a:cs typeface="Calibri" pitchFamily="34" charset="0"/>
              </a:rPr>
              <a:t>3. Focal Competence – Experience with TCIM and TSIEM</a:t>
            </a:r>
            <a:endParaRPr lang="en-US" sz="2400" dirty="0">
              <a:solidFill>
                <a:schemeClr val="accent3">
                  <a:lumMod val="95000"/>
                </a:schemeClr>
              </a:solidFill>
              <a:latin typeface="Calibri" pitchFamily="34" charset="0"/>
              <a:cs typeface="Calibri" pitchFamily="34" charset="0"/>
            </a:endParaRPr>
          </a:p>
        </p:txBody>
      </p:sp>
      <p:sp>
        <p:nvSpPr>
          <p:cNvPr id="3" name="Content Placeholder 2"/>
          <p:cNvSpPr>
            <a:spLocks noGrp="1"/>
          </p:cNvSpPr>
          <p:nvPr>
            <p:ph idx="1"/>
          </p:nvPr>
        </p:nvSpPr>
        <p:spPr>
          <a:xfrm>
            <a:off x="179512" y="1052736"/>
            <a:ext cx="8229600" cy="5040560"/>
          </a:xfrm>
        </p:spPr>
        <p:txBody>
          <a:bodyPr/>
          <a:lstStyle/>
          <a:p>
            <a:pPr marL="0" indent="0"/>
            <a:r>
              <a:rPr lang="en-US" sz="1700" dirty="0" smtClean="0">
                <a:solidFill>
                  <a:schemeClr val="tx1"/>
                </a:solidFill>
                <a:latin typeface="Calibri" pitchFamily="34" charset="0"/>
                <a:cs typeface="Calibri" pitchFamily="34" charset="0"/>
              </a:rPr>
              <a:t>Participation </a:t>
            </a:r>
            <a:r>
              <a:rPr lang="en-US" sz="1700" dirty="0">
                <a:solidFill>
                  <a:schemeClr val="tx1"/>
                </a:solidFill>
                <a:latin typeface="Calibri" pitchFamily="34" charset="0"/>
                <a:cs typeface="Calibri" pitchFamily="34" charset="0"/>
              </a:rPr>
              <a:t>in development of key product </a:t>
            </a:r>
            <a:r>
              <a:rPr lang="en-US" sz="1700" dirty="0" smtClean="0">
                <a:solidFill>
                  <a:schemeClr val="tx1"/>
                </a:solidFill>
                <a:latin typeface="Calibri" pitchFamily="34" charset="0"/>
                <a:cs typeface="Calibri" pitchFamily="34" charset="0"/>
              </a:rPr>
              <a:t>components</a:t>
            </a:r>
          </a:p>
          <a:p>
            <a:pPr marL="0" indent="0"/>
            <a:endParaRPr lang="en-US" b="1" dirty="0" smtClean="0">
              <a:solidFill>
                <a:schemeClr val="tx1"/>
              </a:solidFill>
              <a:latin typeface="Calibri" pitchFamily="34" charset="0"/>
              <a:cs typeface="Calibri" pitchFamily="34" charset="0"/>
            </a:endParaRPr>
          </a:p>
          <a:p>
            <a:pPr marL="1085850" lvl="2">
              <a:buFont typeface="Arial" pitchFamily="34" charset="0"/>
              <a:buChar char="•"/>
            </a:pPr>
            <a:r>
              <a:rPr lang="en-US" dirty="0" smtClean="0">
                <a:solidFill>
                  <a:schemeClr val="tx1"/>
                </a:solidFill>
                <a:latin typeface="Calibri" pitchFamily="34" charset="0"/>
                <a:cs typeface="Calibri" pitchFamily="34" charset="0"/>
              </a:rPr>
              <a:t>Core functionality (server, database engine, mapper, agents, web application)</a:t>
            </a:r>
          </a:p>
          <a:p>
            <a:pPr marL="1085850" lvl="2">
              <a:buFont typeface="Arial" pitchFamily="34" charset="0"/>
              <a:buChar char="•"/>
            </a:pPr>
            <a:r>
              <a:rPr lang="en-US" dirty="0" smtClean="0">
                <a:solidFill>
                  <a:schemeClr val="tx1"/>
                </a:solidFill>
                <a:latin typeface="Calibri" pitchFamily="34" charset="0"/>
                <a:cs typeface="Calibri" pitchFamily="34" charset="0"/>
              </a:rPr>
              <a:t>UI (including redesign and migration to web-based UI)</a:t>
            </a:r>
          </a:p>
          <a:p>
            <a:pPr marL="1085850" lvl="2">
              <a:buFont typeface="Arial" pitchFamily="34" charset="0"/>
              <a:buChar char="•"/>
            </a:pPr>
            <a:r>
              <a:rPr lang="en-US" dirty="0" smtClean="0">
                <a:solidFill>
                  <a:schemeClr val="tx1"/>
                </a:solidFill>
                <a:latin typeface="Calibri" pitchFamily="34" charset="0"/>
                <a:cs typeface="Calibri" pitchFamily="34" charset="0"/>
              </a:rPr>
              <a:t>Completely responsible for Event Sources and User Information Sources</a:t>
            </a:r>
          </a:p>
          <a:p>
            <a:pPr marL="1085850" lvl="2">
              <a:buFont typeface="Arial" pitchFamily="34" charset="0"/>
              <a:buChar char="•"/>
            </a:pPr>
            <a:r>
              <a:rPr lang="en-US" dirty="0">
                <a:solidFill>
                  <a:schemeClr val="tx1"/>
                </a:solidFill>
                <a:latin typeface="Calibri" pitchFamily="34" charset="0"/>
                <a:cs typeface="Calibri" pitchFamily="34" charset="0"/>
              </a:rPr>
              <a:t>Compliance Management </a:t>
            </a:r>
            <a:r>
              <a:rPr lang="en-US" dirty="0" smtClean="0">
                <a:solidFill>
                  <a:schemeClr val="tx1"/>
                </a:solidFill>
                <a:latin typeface="Calibri" pitchFamily="34" charset="0"/>
                <a:cs typeface="Calibri" pitchFamily="34" charset="0"/>
              </a:rPr>
              <a:t>Modules</a:t>
            </a:r>
          </a:p>
          <a:p>
            <a:pPr marL="0" indent="0"/>
            <a:endParaRPr lang="en-US" dirty="0">
              <a:solidFill>
                <a:schemeClr val="tx1"/>
              </a:solidFill>
              <a:latin typeface="Calibri" pitchFamily="34" charset="0"/>
              <a:cs typeface="Calibri" pitchFamily="34" charset="0"/>
            </a:endParaRPr>
          </a:p>
          <a:p>
            <a:pPr marL="0" indent="0"/>
            <a:r>
              <a:rPr lang="en-US" sz="1700" dirty="0">
                <a:solidFill>
                  <a:schemeClr val="tx1"/>
                </a:solidFill>
                <a:latin typeface="Calibri" pitchFamily="34" charset="0"/>
                <a:cs typeface="Calibri" pitchFamily="34" charset="0"/>
              </a:rPr>
              <a:t>Quality assurance and </a:t>
            </a:r>
            <a:r>
              <a:rPr lang="en-US" sz="1700" dirty="0" smtClean="0">
                <a:solidFill>
                  <a:schemeClr val="tx1"/>
                </a:solidFill>
                <a:latin typeface="Calibri" pitchFamily="34" charset="0"/>
                <a:cs typeface="Calibri" pitchFamily="34" charset="0"/>
              </a:rPr>
              <a:t>testing</a:t>
            </a:r>
          </a:p>
          <a:p>
            <a:pPr marL="0" indent="0"/>
            <a:endParaRPr lang="en-US" b="1" dirty="0" smtClean="0">
              <a:solidFill>
                <a:schemeClr val="tx1"/>
              </a:solidFill>
              <a:latin typeface="Calibri" pitchFamily="34" charset="0"/>
              <a:cs typeface="Calibri" pitchFamily="34" charset="0"/>
            </a:endParaRPr>
          </a:p>
          <a:p>
            <a:pPr marL="1085850" lvl="2">
              <a:buFont typeface="Arial" pitchFamily="34" charset="0"/>
              <a:buChar char="•"/>
            </a:pPr>
            <a:r>
              <a:rPr lang="en-US" dirty="0" smtClean="0">
                <a:solidFill>
                  <a:schemeClr val="tx1"/>
                </a:solidFill>
                <a:latin typeface="Calibri" pitchFamily="34" charset="0"/>
                <a:cs typeface="Calibri" pitchFamily="34" charset="0"/>
              </a:rPr>
              <a:t>Established significant number of QA procedures</a:t>
            </a:r>
          </a:p>
          <a:p>
            <a:pPr marL="1085850" lvl="2">
              <a:buFont typeface="Arial" pitchFamily="34" charset="0"/>
              <a:buChar char="•"/>
            </a:pPr>
            <a:r>
              <a:rPr lang="en-US" dirty="0" smtClean="0">
                <a:solidFill>
                  <a:schemeClr val="tx1"/>
                </a:solidFill>
                <a:latin typeface="Calibri" pitchFamily="34" charset="0"/>
                <a:cs typeface="Calibri" pitchFamily="34" charset="0"/>
              </a:rPr>
              <a:t>Full cycle of TCIM and TSIEM releases testing</a:t>
            </a:r>
          </a:p>
          <a:p>
            <a:pPr marL="1085850" lvl="2">
              <a:buFont typeface="Arial" pitchFamily="34" charset="0"/>
              <a:buChar char="•"/>
            </a:pPr>
            <a:r>
              <a:rPr lang="en-US" dirty="0" smtClean="0">
                <a:solidFill>
                  <a:schemeClr val="tx1"/>
                </a:solidFill>
                <a:latin typeface="Calibri" pitchFamily="34" charset="0"/>
                <a:cs typeface="Calibri" pitchFamily="34" charset="0"/>
              </a:rPr>
              <a:t>Completely responsible for Event Sources and User Information Sources testing</a:t>
            </a:r>
          </a:p>
          <a:p>
            <a:pPr marL="1085850" lvl="2">
              <a:buFont typeface="Arial" pitchFamily="34" charset="0"/>
              <a:buChar char="•"/>
            </a:pPr>
            <a:r>
              <a:rPr lang="en-US" dirty="0" smtClean="0">
                <a:solidFill>
                  <a:schemeClr val="tx1"/>
                </a:solidFill>
                <a:latin typeface="Calibri" pitchFamily="34" charset="0"/>
                <a:cs typeface="Calibri" pitchFamily="34" charset="0"/>
              </a:rPr>
              <a:t>Completely responsible for Compliance Management Modules testing</a:t>
            </a:r>
          </a:p>
          <a:p>
            <a:pPr marL="0" indent="0"/>
            <a:endParaRPr lang="en-US" b="1" dirty="0" smtClean="0">
              <a:solidFill>
                <a:schemeClr val="tx1"/>
              </a:solidFill>
              <a:latin typeface="Calibri" pitchFamily="34" charset="0"/>
              <a:cs typeface="Calibri" pitchFamily="34" charset="0"/>
            </a:endParaRPr>
          </a:p>
          <a:p>
            <a:pPr marL="0" indent="0"/>
            <a:r>
              <a:rPr lang="en-US" sz="1700" dirty="0" smtClean="0">
                <a:solidFill>
                  <a:schemeClr val="tx1"/>
                </a:solidFill>
                <a:latin typeface="Calibri" pitchFamily="34" charset="0"/>
                <a:cs typeface="Calibri" pitchFamily="34" charset="0"/>
              </a:rPr>
              <a:t>Support activities</a:t>
            </a:r>
          </a:p>
          <a:p>
            <a:pPr marL="0" indent="0"/>
            <a:endParaRPr lang="en-US" sz="1700" dirty="0" smtClean="0">
              <a:solidFill>
                <a:schemeClr val="tx1"/>
              </a:solidFill>
              <a:latin typeface="Calibri" pitchFamily="34" charset="0"/>
              <a:cs typeface="Calibri" pitchFamily="34" charset="0"/>
            </a:endParaRPr>
          </a:p>
          <a:p>
            <a:pPr marL="1085850" lvl="2">
              <a:buFont typeface="Arial" pitchFamily="34" charset="0"/>
              <a:buChar char="•"/>
            </a:pPr>
            <a:r>
              <a:rPr lang="en-US" dirty="0" smtClean="0">
                <a:solidFill>
                  <a:schemeClr val="tx1"/>
                </a:solidFill>
                <a:latin typeface="Calibri" pitchFamily="34" charset="0"/>
                <a:cs typeface="Calibri" pitchFamily="34" charset="0"/>
              </a:rPr>
              <a:t>L3 support (including regular fixpacks</a:t>
            </a:r>
            <a:r>
              <a:rPr lang="en-US" dirty="0">
                <a:solidFill>
                  <a:schemeClr val="tx1"/>
                </a:solidFill>
                <a:latin typeface="Calibri" pitchFamily="34" charset="0"/>
                <a:cs typeface="Calibri" pitchFamily="34" charset="0"/>
              </a:rPr>
              <a:t> </a:t>
            </a:r>
            <a:r>
              <a:rPr lang="en-US" dirty="0" smtClean="0">
                <a:solidFill>
                  <a:schemeClr val="tx1"/>
                </a:solidFill>
                <a:latin typeface="Calibri" pitchFamily="34" charset="0"/>
                <a:cs typeface="Calibri" pitchFamily="34" charset="0"/>
              </a:rPr>
              <a:t>development and testing)</a:t>
            </a:r>
          </a:p>
          <a:p>
            <a:pPr marL="1085850" lvl="2">
              <a:buFont typeface="Arial" pitchFamily="34" charset="0"/>
              <a:buChar char="•"/>
            </a:pPr>
            <a:r>
              <a:rPr lang="en-US" dirty="0" smtClean="0">
                <a:solidFill>
                  <a:schemeClr val="tx1"/>
                </a:solidFill>
                <a:latin typeface="Calibri" pitchFamily="34" charset="0"/>
                <a:cs typeface="Calibri" pitchFamily="34" charset="0"/>
              </a:rPr>
              <a:t>Maintenance of specific building environments</a:t>
            </a:r>
            <a:endParaRPr lang="en-US"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xmlns="" val="3600480"/>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7035</TotalTime>
  <Words>892</Words>
  <Application>Microsoft Office PowerPoint</Application>
  <PresentationFormat>Skærmshow (4:3)</PresentationFormat>
  <Paragraphs>170</Paragraphs>
  <Slides>12</Slides>
  <Notes>12</Notes>
  <HiddenSlides>0</HiddenSlides>
  <MMClips>0</MMClips>
  <ScaleCrop>false</ScaleCrop>
  <HeadingPairs>
    <vt:vector size="4" baseType="variant">
      <vt:variant>
        <vt:lpstr>Tema</vt:lpstr>
      </vt:variant>
      <vt:variant>
        <vt:i4>2</vt:i4>
      </vt:variant>
      <vt:variant>
        <vt:lpstr>Diastitler</vt:lpstr>
      </vt:variant>
      <vt:variant>
        <vt:i4>12</vt:i4>
      </vt:variant>
    </vt:vector>
  </HeadingPairs>
  <TitlesOfParts>
    <vt:vector size="14" baseType="lpstr">
      <vt:lpstr>Default Design</vt:lpstr>
      <vt:lpstr>1_Default Design</vt:lpstr>
      <vt:lpstr>Security Information and Event Management Services </vt:lpstr>
      <vt:lpstr>Security Information and Event Management</vt:lpstr>
      <vt:lpstr>Presentation Plan</vt:lpstr>
      <vt:lpstr>1. ScienceSoft SIEM Offerings at a Glance</vt:lpstr>
      <vt:lpstr>2. Offerings – for End-users</vt:lpstr>
      <vt:lpstr>2. Offerings – for Consultants and System integrators</vt:lpstr>
      <vt:lpstr>2. Offerings – for  SIEM Solution Vendors</vt:lpstr>
      <vt:lpstr>3. Focal Competence – IBM Tivoli: TCIM, TSIEM, and TSOM </vt:lpstr>
      <vt:lpstr>3. Focal Competence – Experience with TCIM and TSIEM</vt:lpstr>
      <vt:lpstr>3. Focal Competence - IBM Tivoli: Milestones and Accomplishments</vt:lpstr>
      <vt:lpstr>4. Focal Competence - Event Sources &amp; User Information Sources</vt:lpstr>
      <vt:lpstr>Contact Details</vt:lpstr>
    </vt:vector>
  </TitlesOfParts>
  <Company>ScnSoft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Savitsky</dc:creator>
  <cp:lastModifiedBy>Sten Falling</cp:lastModifiedBy>
  <cp:revision>799</cp:revision>
  <dcterms:created xsi:type="dcterms:W3CDTF">2008-09-17T14:45:05Z</dcterms:created>
  <dcterms:modified xsi:type="dcterms:W3CDTF">2011-10-20T07:25:26Z</dcterms:modified>
</cp:coreProperties>
</file>